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5"/>
  </p:notesMasterIdLst>
  <p:sldIdLst>
    <p:sldId id="256" r:id="rId2"/>
    <p:sldId id="257" r:id="rId3"/>
    <p:sldId id="258" r:id="rId4"/>
    <p:sldId id="286" r:id="rId5"/>
    <p:sldId id="276" r:id="rId6"/>
    <p:sldId id="278" r:id="rId7"/>
    <p:sldId id="280" r:id="rId8"/>
    <p:sldId id="279" r:id="rId9"/>
    <p:sldId id="282" r:id="rId10"/>
    <p:sldId id="283" r:id="rId11"/>
    <p:sldId id="284" r:id="rId12"/>
    <p:sldId id="285" r:id="rId13"/>
    <p:sldId id="287" r:id="rId14"/>
    <p:sldId id="269" r:id="rId15"/>
    <p:sldId id="264" r:id="rId16"/>
    <p:sldId id="289" r:id="rId17"/>
    <p:sldId id="288" r:id="rId18"/>
    <p:sldId id="271" r:id="rId19"/>
    <p:sldId id="272" r:id="rId20"/>
    <p:sldId id="273" r:id="rId21"/>
    <p:sldId id="270" r:id="rId22"/>
    <p:sldId id="263" r:id="rId23"/>
    <p:sldId id="290" r:id="rId24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74" autoAdjust="0"/>
    <p:restoredTop sz="79302" autoAdjust="0"/>
  </p:normalViewPr>
  <p:slideViewPr>
    <p:cSldViewPr snapToGrid="0">
      <p:cViewPr varScale="1">
        <p:scale>
          <a:sx n="71" d="100"/>
          <a:sy n="71" d="100"/>
        </p:scale>
        <p:origin x="5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C610B1-6ABC-4658-B6E3-4B30FF393AD5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B703D5D6-3321-4D80-B387-D4BDF9B8CCEF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Будущее можно создать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2F31BF-1B98-457E-B775-9BEEB07E90A2}" type="parTrans" cxnId="{0C55F72D-F5D7-4791-BEBA-1C9245C35D9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9B446E-EB8C-4758-9193-0753FC15B46B}" type="sibTrans" cxnId="{0C55F72D-F5D7-4791-BEBA-1C9245C35D9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53A354-D201-475F-BFAB-09ED0845EC2A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Будущее вариативно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4DFE25-F218-4545-9B87-44ED80758E16}" type="parTrans" cxnId="{77A5D909-1E7B-4F9D-8D84-3F08F7A6DFC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4DCCA9-31F5-4D10-A394-E55EA172896F}" type="sibTrans" cxnId="{77A5D909-1E7B-4F9D-8D84-3F08F7A6DFC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3E56F3-EB6A-4D82-8C70-4F17AF2F40E6}">
      <dgm:prSet/>
      <dgm:spPr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Можно подготовиться или подготовить будущее таким, каким мы его хотим видеть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3A4673-1D39-4B41-A590-34CB9E73B32D}" type="parTrans" cxnId="{16156C29-34AE-4122-BBB9-A0BEEB57604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4B388C-B006-4C60-9A40-3716E689DD8F}" type="sibTrans" cxnId="{16156C29-34AE-4122-BBB9-A0BEEB57604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0F933D-65FA-441C-9C82-85361B219997}" type="pres">
      <dgm:prSet presAssocID="{BEC610B1-6ABC-4658-B6E3-4B30FF393AD5}" presName="compositeShape" presStyleCnt="0">
        <dgm:presLayoutVars>
          <dgm:dir/>
          <dgm:resizeHandles/>
        </dgm:presLayoutVars>
      </dgm:prSet>
      <dgm:spPr/>
    </dgm:pt>
    <dgm:pt modelId="{1AADAA9F-87A4-420C-B97E-A3CE16AA1916}" type="pres">
      <dgm:prSet presAssocID="{BEC610B1-6ABC-4658-B6E3-4B30FF393AD5}" presName="pyramid" presStyleLbl="node1" presStyleIdx="0" presStyleCnt="1" custScaleY="95345" custLinFactNeighborX="-22876" custLinFactNeighborY="-4437"/>
      <dgm:spPr/>
    </dgm:pt>
    <dgm:pt modelId="{2027E870-2F9D-4244-9B94-0A13B9BAD89C}" type="pres">
      <dgm:prSet presAssocID="{BEC610B1-6ABC-4658-B6E3-4B30FF393AD5}" presName="theList" presStyleCnt="0"/>
      <dgm:spPr/>
    </dgm:pt>
    <dgm:pt modelId="{4AA1758B-EF0B-4A2F-B454-682A8C0D34EE}" type="pres">
      <dgm:prSet presAssocID="{B703D5D6-3321-4D80-B387-D4BDF9B8CCEF}" presName="aNode" presStyleLbl="fgAcc1" presStyleIdx="0" presStyleCnt="3" custScaleX="204194" custLinFactNeighborX="8196" custLinFactNeighborY="81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CE947-65A8-465B-9598-0A769361451A}" type="pres">
      <dgm:prSet presAssocID="{B703D5D6-3321-4D80-B387-D4BDF9B8CCEF}" presName="aSpace" presStyleCnt="0"/>
      <dgm:spPr/>
    </dgm:pt>
    <dgm:pt modelId="{C5ED9D4F-A178-4608-8871-33AFFCB92453}" type="pres">
      <dgm:prSet presAssocID="{EC53A354-D201-475F-BFAB-09ED0845EC2A}" presName="aNode" presStyleLbl="fgAcc1" presStyleIdx="1" presStyleCnt="3" custScaleX="210787" custLinFactNeighborX="3752" custLinFactNeighborY="-28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50D6A-FEE0-441C-BD6D-C94287FF20EB}" type="pres">
      <dgm:prSet presAssocID="{EC53A354-D201-475F-BFAB-09ED0845EC2A}" presName="aSpace" presStyleCnt="0"/>
      <dgm:spPr/>
    </dgm:pt>
    <dgm:pt modelId="{1A38561A-0D39-49CD-952A-6A44860F20D3}" type="pres">
      <dgm:prSet presAssocID="{BE3E56F3-EB6A-4D82-8C70-4F17AF2F40E6}" presName="aNode" presStyleLbl="fgAcc1" presStyleIdx="2" presStyleCnt="3" custScaleX="216104" custLinFactY="-12125" custLinFactNeighborX="-144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9FF5C2-BAD3-4D59-A9CD-38F4127D321A}" type="pres">
      <dgm:prSet presAssocID="{BE3E56F3-EB6A-4D82-8C70-4F17AF2F40E6}" presName="aSpace" presStyleCnt="0"/>
      <dgm:spPr/>
    </dgm:pt>
  </dgm:ptLst>
  <dgm:cxnLst>
    <dgm:cxn modelId="{D3A5F742-5BB5-4ACC-ABF8-5C1C08B1779C}" type="presOf" srcId="{B703D5D6-3321-4D80-B387-D4BDF9B8CCEF}" destId="{4AA1758B-EF0B-4A2F-B454-682A8C0D34EE}" srcOrd="0" destOrd="0" presId="urn:microsoft.com/office/officeart/2005/8/layout/pyramid2"/>
    <dgm:cxn modelId="{3D5930EC-A796-4492-92B2-75DB67655F9B}" type="presOf" srcId="{EC53A354-D201-475F-BFAB-09ED0845EC2A}" destId="{C5ED9D4F-A178-4608-8871-33AFFCB92453}" srcOrd="0" destOrd="0" presId="urn:microsoft.com/office/officeart/2005/8/layout/pyramid2"/>
    <dgm:cxn modelId="{0C55F72D-F5D7-4791-BEBA-1C9245C35D97}" srcId="{BEC610B1-6ABC-4658-B6E3-4B30FF393AD5}" destId="{B703D5D6-3321-4D80-B387-D4BDF9B8CCEF}" srcOrd="0" destOrd="0" parTransId="{142F31BF-1B98-457E-B775-9BEEB07E90A2}" sibTransId="{139B446E-EB8C-4758-9193-0753FC15B46B}"/>
    <dgm:cxn modelId="{77A5D909-1E7B-4F9D-8D84-3F08F7A6DFCA}" srcId="{BEC610B1-6ABC-4658-B6E3-4B30FF393AD5}" destId="{EC53A354-D201-475F-BFAB-09ED0845EC2A}" srcOrd="1" destOrd="0" parTransId="{264DFE25-F218-4545-9B87-44ED80758E16}" sibTransId="{B34DCCA9-31F5-4D10-A394-E55EA172896F}"/>
    <dgm:cxn modelId="{F4638EC4-130D-4BAC-884C-04C61D218EA5}" type="presOf" srcId="{BE3E56F3-EB6A-4D82-8C70-4F17AF2F40E6}" destId="{1A38561A-0D39-49CD-952A-6A44860F20D3}" srcOrd="0" destOrd="0" presId="urn:microsoft.com/office/officeart/2005/8/layout/pyramid2"/>
    <dgm:cxn modelId="{16156C29-34AE-4122-BBB9-A0BEEB576043}" srcId="{BEC610B1-6ABC-4658-B6E3-4B30FF393AD5}" destId="{BE3E56F3-EB6A-4D82-8C70-4F17AF2F40E6}" srcOrd="2" destOrd="0" parTransId="{593A4673-1D39-4B41-A590-34CB9E73B32D}" sibTransId="{8D4B388C-B006-4C60-9A40-3716E689DD8F}"/>
    <dgm:cxn modelId="{533DAC9B-1C2F-4885-9137-74BB0DC5DAB5}" type="presOf" srcId="{BEC610B1-6ABC-4658-B6E3-4B30FF393AD5}" destId="{A90F933D-65FA-441C-9C82-85361B219997}" srcOrd="0" destOrd="0" presId="urn:microsoft.com/office/officeart/2005/8/layout/pyramid2"/>
    <dgm:cxn modelId="{5E965580-1565-4F5B-B4EB-A90E70F36BD1}" type="presParOf" srcId="{A90F933D-65FA-441C-9C82-85361B219997}" destId="{1AADAA9F-87A4-420C-B97E-A3CE16AA1916}" srcOrd="0" destOrd="0" presId="urn:microsoft.com/office/officeart/2005/8/layout/pyramid2"/>
    <dgm:cxn modelId="{A896857F-ADFF-4424-B402-60F0630E0501}" type="presParOf" srcId="{A90F933D-65FA-441C-9C82-85361B219997}" destId="{2027E870-2F9D-4244-9B94-0A13B9BAD89C}" srcOrd="1" destOrd="0" presId="urn:microsoft.com/office/officeart/2005/8/layout/pyramid2"/>
    <dgm:cxn modelId="{29230A81-B93B-406C-BC94-EDCB8D87130A}" type="presParOf" srcId="{2027E870-2F9D-4244-9B94-0A13B9BAD89C}" destId="{4AA1758B-EF0B-4A2F-B454-682A8C0D34EE}" srcOrd="0" destOrd="0" presId="urn:microsoft.com/office/officeart/2005/8/layout/pyramid2"/>
    <dgm:cxn modelId="{7AA0F4A1-BFC4-413C-8B45-5B6D64DA2F6F}" type="presParOf" srcId="{2027E870-2F9D-4244-9B94-0A13B9BAD89C}" destId="{3DACE947-65A8-465B-9598-0A769361451A}" srcOrd="1" destOrd="0" presId="urn:microsoft.com/office/officeart/2005/8/layout/pyramid2"/>
    <dgm:cxn modelId="{13F720E1-7CC1-46FA-9F33-5125E54BBBFB}" type="presParOf" srcId="{2027E870-2F9D-4244-9B94-0A13B9BAD89C}" destId="{C5ED9D4F-A178-4608-8871-33AFFCB92453}" srcOrd="2" destOrd="0" presId="urn:microsoft.com/office/officeart/2005/8/layout/pyramid2"/>
    <dgm:cxn modelId="{FADA256B-FE29-4BC5-8B8B-0A699BB11021}" type="presParOf" srcId="{2027E870-2F9D-4244-9B94-0A13B9BAD89C}" destId="{8A150D6A-FEE0-441C-BD6D-C94287FF20EB}" srcOrd="3" destOrd="0" presId="urn:microsoft.com/office/officeart/2005/8/layout/pyramid2"/>
    <dgm:cxn modelId="{42A11BBF-41A8-4BCE-BB2B-6B7B80055472}" type="presParOf" srcId="{2027E870-2F9D-4244-9B94-0A13B9BAD89C}" destId="{1A38561A-0D39-49CD-952A-6A44860F20D3}" srcOrd="4" destOrd="0" presId="urn:microsoft.com/office/officeart/2005/8/layout/pyramid2"/>
    <dgm:cxn modelId="{8B8E03AB-2982-4948-AD8E-5D4DD49F58BE}" type="presParOf" srcId="{2027E870-2F9D-4244-9B94-0A13B9BAD89C}" destId="{3D9FF5C2-BAD3-4D59-A9CD-38F4127D321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6E61DE-FF59-41B2-BCF0-A07092F5106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DBD78AA-EFB6-4685-AFAD-4C143660AEB9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Тренды, тенденции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3A251CDF-A8EB-4397-9D84-206B9D2009F6}" type="parTrans" cxnId="{53AA4B77-F9E9-4AFF-8B76-F852B39CF586}">
      <dgm:prSet/>
      <dgm:spPr/>
      <dgm:t>
        <a:bodyPr/>
        <a:lstStyle/>
        <a:p>
          <a:endParaRPr lang="ru-RU"/>
        </a:p>
      </dgm:t>
    </dgm:pt>
    <dgm:pt modelId="{6641D8D3-BFB0-4299-BA99-B5549BDE229D}" type="sibTrans" cxnId="{53AA4B77-F9E9-4AFF-8B76-F852B39CF586}">
      <dgm:prSet/>
      <dgm:spPr/>
      <dgm:t>
        <a:bodyPr/>
        <a:lstStyle/>
        <a:p>
          <a:endParaRPr lang="ru-RU"/>
        </a:p>
      </dgm:t>
    </dgm:pt>
    <dgm:pt modelId="{6BF32115-9DE0-487D-BCA4-A56C24883B10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Технологии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19EF4231-F733-4A05-B610-EFE8186ACB74}" type="parTrans" cxnId="{E99DA4CD-D711-41B0-B7AF-19E57602FC00}">
      <dgm:prSet/>
      <dgm:spPr/>
      <dgm:t>
        <a:bodyPr/>
        <a:lstStyle/>
        <a:p>
          <a:endParaRPr lang="ru-RU"/>
        </a:p>
      </dgm:t>
    </dgm:pt>
    <dgm:pt modelId="{9849C9E2-C064-481A-8254-D25C83305366}" type="sibTrans" cxnId="{E99DA4CD-D711-41B0-B7AF-19E57602FC00}">
      <dgm:prSet/>
      <dgm:spPr/>
      <dgm:t>
        <a:bodyPr/>
        <a:lstStyle/>
        <a:p>
          <a:endParaRPr lang="ru-RU"/>
        </a:p>
      </dgm:t>
    </dgm:pt>
    <dgm:pt modelId="{8337E7F2-3C48-4B38-ACB9-37FDB1AE9BAA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Форматы взаимодействий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D4477376-4FB6-49A7-AE7B-C913E739DA57}" type="parTrans" cxnId="{CBD06F2F-B17F-48DD-A2E1-2B680C31C47A}">
      <dgm:prSet/>
      <dgm:spPr/>
      <dgm:t>
        <a:bodyPr/>
        <a:lstStyle/>
        <a:p>
          <a:endParaRPr lang="ru-RU"/>
        </a:p>
      </dgm:t>
    </dgm:pt>
    <dgm:pt modelId="{E4C21FDA-1C97-4324-88BC-3FB1B9758F6B}" type="sibTrans" cxnId="{CBD06F2F-B17F-48DD-A2E1-2B680C31C47A}">
      <dgm:prSet/>
      <dgm:spPr/>
      <dgm:t>
        <a:bodyPr/>
        <a:lstStyle/>
        <a:p>
          <a:endParaRPr lang="ru-RU"/>
        </a:p>
      </dgm:t>
    </dgm:pt>
    <dgm:pt modelId="{5D092912-2F85-4360-873A-94CB2360C2D8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Ключевые события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A94331CE-C0F7-4AD4-9A13-6C04DD783470}" type="parTrans" cxnId="{869D8C94-8CB3-41C8-A37F-997C284C5369}">
      <dgm:prSet/>
      <dgm:spPr/>
      <dgm:t>
        <a:bodyPr/>
        <a:lstStyle/>
        <a:p>
          <a:endParaRPr lang="ru-RU"/>
        </a:p>
      </dgm:t>
    </dgm:pt>
    <dgm:pt modelId="{09476BCC-982F-4A2E-8485-19FB0EC74FC9}" type="sibTrans" cxnId="{869D8C94-8CB3-41C8-A37F-997C284C5369}">
      <dgm:prSet/>
      <dgm:spPr/>
      <dgm:t>
        <a:bodyPr/>
        <a:lstStyle/>
        <a:p>
          <a:endParaRPr lang="ru-RU"/>
        </a:p>
      </dgm:t>
    </dgm:pt>
    <dgm:pt modelId="{54F81F4A-697C-434B-91AD-1BC286DB4CC9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Нормативные акты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DF198A16-4AED-4D43-8D38-4A930F9807BC}" type="parTrans" cxnId="{274C5D49-08B0-40D2-9B3A-505C7F62E077}">
      <dgm:prSet/>
      <dgm:spPr/>
      <dgm:t>
        <a:bodyPr/>
        <a:lstStyle/>
        <a:p>
          <a:endParaRPr lang="ru-RU"/>
        </a:p>
      </dgm:t>
    </dgm:pt>
    <dgm:pt modelId="{351C200F-932E-4809-95BB-44889E94BE6D}" type="sibTrans" cxnId="{274C5D49-08B0-40D2-9B3A-505C7F62E077}">
      <dgm:prSet/>
      <dgm:spPr/>
      <dgm:t>
        <a:bodyPr/>
        <a:lstStyle/>
        <a:p>
          <a:endParaRPr lang="ru-RU"/>
        </a:p>
      </dgm:t>
    </dgm:pt>
    <dgm:pt modelId="{7C46E52E-7805-4C19-A9BB-5CF470B6F276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Угрозы</a:t>
          </a:r>
          <a:r>
            <a:rPr lang="ru-RU" sz="3500" dirty="0" smtClean="0"/>
            <a:t> </a:t>
          </a:r>
          <a:endParaRPr lang="ru-RU" sz="3500" dirty="0"/>
        </a:p>
      </dgm:t>
    </dgm:pt>
    <dgm:pt modelId="{16D5EA74-83FC-430C-82C5-902EE47EC2CF}" type="parTrans" cxnId="{3F46A003-2D71-4362-88B6-34EB230E9AF3}">
      <dgm:prSet/>
      <dgm:spPr/>
      <dgm:t>
        <a:bodyPr/>
        <a:lstStyle/>
        <a:p>
          <a:endParaRPr lang="ru-RU"/>
        </a:p>
      </dgm:t>
    </dgm:pt>
    <dgm:pt modelId="{FEE50DBD-48FF-4045-88FE-6290E481DDE2}" type="sibTrans" cxnId="{3F46A003-2D71-4362-88B6-34EB230E9AF3}">
      <dgm:prSet/>
      <dgm:spPr/>
      <dgm:t>
        <a:bodyPr/>
        <a:lstStyle/>
        <a:p>
          <a:endParaRPr lang="ru-RU"/>
        </a:p>
      </dgm:t>
    </dgm:pt>
    <dgm:pt modelId="{F5C80E46-8571-47DC-B258-AFB60CD56173}" type="pres">
      <dgm:prSet presAssocID="{9A6E61DE-FF59-41B2-BCF0-A07092F5106E}" presName="CompostProcess" presStyleCnt="0">
        <dgm:presLayoutVars>
          <dgm:dir/>
          <dgm:resizeHandles val="exact"/>
        </dgm:presLayoutVars>
      </dgm:prSet>
      <dgm:spPr/>
    </dgm:pt>
    <dgm:pt modelId="{F76F7F9C-403F-4E06-B28C-56863332126D}" type="pres">
      <dgm:prSet presAssocID="{9A6E61DE-FF59-41B2-BCF0-A07092F5106E}" presName="arrow" presStyleLbl="bgShp" presStyleIdx="0" presStyleCnt="1" custLinFactNeighborX="-388" custLinFactNeighborY="-16699"/>
      <dgm:spPr>
        <a:solidFill>
          <a:schemeClr val="bg2">
            <a:lumMod val="90000"/>
          </a:schemeClr>
        </a:solidFill>
      </dgm:spPr>
    </dgm:pt>
    <dgm:pt modelId="{E94ADD2D-3860-418D-A97D-F51D4ABAE68E}" type="pres">
      <dgm:prSet presAssocID="{9A6E61DE-FF59-41B2-BCF0-A07092F5106E}" presName="linearProcess" presStyleCnt="0"/>
      <dgm:spPr/>
    </dgm:pt>
    <dgm:pt modelId="{A2D01266-A31F-4495-A751-4A74523EDE22}" type="pres">
      <dgm:prSet presAssocID="{DDBD78AA-EFB6-4685-AFAD-4C143660AEB9}" presName="textNode" presStyleLbl="node1" presStyleIdx="0" presStyleCnt="6" custScaleX="566880" custScaleY="58171" custLinFactX="156531" custLinFactNeighborX="200000" custLinFactNeighborY="42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67292-C74A-4D84-9000-6CAA466A3E77}" type="pres">
      <dgm:prSet presAssocID="{6641D8D3-BFB0-4299-BA99-B5549BDE229D}" presName="sibTrans" presStyleCnt="0"/>
      <dgm:spPr/>
    </dgm:pt>
    <dgm:pt modelId="{D15F7322-290A-43FE-8EA2-618CC949319F}" type="pres">
      <dgm:prSet presAssocID="{6BF32115-9DE0-487D-BCA4-A56C24883B10}" presName="textNode" presStyleLbl="node1" presStyleIdx="1" presStyleCnt="6" custScaleX="570342" custScaleY="46365" custLinFactX="-171674" custLinFactNeighborX="-200000" custLinFactNeighborY="-33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64BF1-01AB-49E4-8162-71282660B6AA}" type="pres">
      <dgm:prSet presAssocID="{9849C9E2-C064-481A-8254-D25C83305366}" presName="sibTrans" presStyleCnt="0"/>
      <dgm:spPr/>
    </dgm:pt>
    <dgm:pt modelId="{4FD97279-60E9-49A3-82E7-31CBBB5BAA17}" type="pres">
      <dgm:prSet presAssocID="{8337E7F2-3C48-4B38-ACB9-37FDB1AE9BAA}" presName="textNode" presStyleLbl="node1" presStyleIdx="2" presStyleCnt="6" custScaleX="864107" custScaleY="44747" custLinFactX="-119570" custLinFactNeighborX="-200000" custLinFactNeighborY="-88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52E54-88C6-4188-96E9-9A73C51091D7}" type="pres">
      <dgm:prSet presAssocID="{E4C21FDA-1C97-4324-88BC-3FB1B9758F6B}" presName="sibTrans" presStyleCnt="0"/>
      <dgm:spPr/>
    </dgm:pt>
    <dgm:pt modelId="{E767622D-6682-4103-BE98-AB0F73DC4593}" type="pres">
      <dgm:prSet presAssocID="{5D092912-2F85-4360-873A-94CB2360C2D8}" presName="textNode" presStyleLbl="node1" presStyleIdx="3" presStyleCnt="6" custScaleX="557892" custScaleY="52491" custLinFactX="58942" custLinFactNeighborX="100000" custLinFactNeighborY="-857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274A7E-6FA6-4153-86A8-B6BFFABBC3C5}" type="pres">
      <dgm:prSet presAssocID="{09476BCC-982F-4A2E-8485-19FB0EC74FC9}" presName="sibTrans" presStyleCnt="0"/>
      <dgm:spPr/>
    </dgm:pt>
    <dgm:pt modelId="{1777AF0B-E151-4A71-B4E2-A9A5D6BD5E08}" type="pres">
      <dgm:prSet presAssocID="{54F81F4A-697C-434B-91AD-1BC286DB4CC9}" presName="textNode" presStyleLbl="node1" presStyleIdx="4" presStyleCnt="6" custScaleX="693925" custScaleY="50583" custLinFactX="100000" custLinFactNeighborX="146597" custLinFactNeighborY="-21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8C1F8-1736-4C68-BECB-B014D744A933}" type="pres">
      <dgm:prSet presAssocID="{351C200F-932E-4809-95BB-44889E94BE6D}" presName="sibTrans" presStyleCnt="0"/>
      <dgm:spPr/>
    </dgm:pt>
    <dgm:pt modelId="{886240B7-2D49-4443-BC5F-78938CC2FE82}" type="pres">
      <dgm:prSet presAssocID="{7C46E52E-7805-4C19-A9BB-5CF470B6F276}" presName="textNode" presStyleLbl="node1" presStyleIdx="5" presStyleCnt="6" custScaleX="411978" custScaleY="55124" custLinFactX="-281219" custLinFactNeighborX="-300000" custLinFactNeighborY="49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D99DB2-F45D-4808-888F-43714A6EB821}" type="presOf" srcId="{DDBD78AA-EFB6-4685-AFAD-4C143660AEB9}" destId="{A2D01266-A31F-4495-A751-4A74523EDE22}" srcOrd="0" destOrd="0" presId="urn:microsoft.com/office/officeart/2005/8/layout/hProcess9"/>
    <dgm:cxn modelId="{68CBEC42-C632-4BFB-A4EC-0862450F2C57}" type="presOf" srcId="{8337E7F2-3C48-4B38-ACB9-37FDB1AE9BAA}" destId="{4FD97279-60E9-49A3-82E7-31CBBB5BAA17}" srcOrd="0" destOrd="0" presId="urn:microsoft.com/office/officeart/2005/8/layout/hProcess9"/>
    <dgm:cxn modelId="{274C5D49-08B0-40D2-9B3A-505C7F62E077}" srcId="{9A6E61DE-FF59-41B2-BCF0-A07092F5106E}" destId="{54F81F4A-697C-434B-91AD-1BC286DB4CC9}" srcOrd="4" destOrd="0" parTransId="{DF198A16-4AED-4D43-8D38-4A930F9807BC}" sibTransId="{351C200F-932E-4809-95BB-44889E94BE6D}"/>
    <dgm:cxn modelId="{E99DA4CD-D711-41B0-B7AF-19E57602FC00}" srcId="{9A6E61DE-FF59-41B2-BCF0-A07092F5106E}" destId="{6BF32115-9DE0-487D-BCA4-A56C24883B10}" srcOrd="1" destOrd="0" parTransId="{19EF4231-F733-4A05-B610-EFE8186ACB74}" sibTransId="{9849C9E2-C064-481A-8254-D25C83305366}"/>
    <dgm:cxn modelId="{3F46A003-2D71-4362-88B6-34EB230E9AF3}" srcId="{9A6E61DE-FF59-41B2-BCF0-A07092F5106E}" destId="{7C46E52E-7805-4C19-A9BB-5CF470B6F276}" srcOrd="5" destOrd="0" parTransId="{16D5EA74-83FC-430C-82C5-902EE47EC2CF}" sibTransId="{FEE50DBD-48FF-4045-88FE-6290E481DDE2}"/>
    <dgm:cxn modelId="{05E3BE04-DB57-4EA5-8EAC-5BAF0439CDF2}" type="presOf" srcId="{7C46E52E-7805-4C19-A9BB-5CF470B6F276}" destId="{886240B7-2D49-4443-BC5F-78938CC2FE82}" srcOrd="0" destOrd="0" presId="urn:microsoft.com/office/officeart/2005/8/layout/hProcess9"/>
    <dgm:cxn modelId="{CBD06F2F-B17F-48DD-A2E1-2B680C31C47A}" srcId="{9A6E61DE-FF59-41B2-BCF0-A07092F5106E}" destId="{8337E7F2-3C48-4B38-ACB9-37FDB1AE9BAA}" srcOrd="2" destOrd="0" parTransId="{D4477376-4FB6-49A7-AE7B-C913E739DA57}" sibTransId="{E4C21FDA-1C97-4324-88BC-3FB1B9758F6B}"/>
    <dgm:cxn modelId="{869D8C94-8CB3-41C8-A37F-997C284C5369}" srcId="{9A6E61DE-FF59-41B2-BCF0-A07092F5106E}" destId="{5D092912-2F85-4360-873A-94CB2360C2D8}" srcOrd="3" destOrd="0" parTransId="{A94331CE-C0F7-4AD4-9A13-6C04DD783470}" sibTransId="{09476BCC-982F-4A2E-8485-19FB0EC74FC9}"/>
    <dgm:cxn modelId="{13508FE8-2E8A-4401-A241-15FF352A1146}" type="presOf" srcId="{54F81F4A-697C-434B-91AD-1BC286DB4CC9}" destId="{1777AF0B-E151-4A71-B4E2-A9A5D6BD5E08}" srcOrd="0" destOrd="0" presId="urn:microsoft.com/office/officeart/2005/8/layout/hProcess9"/>
    <dgm:cxn modelId="{53AA4B77-F9E9-4AFF-8B76-F852B39CF586}" srcId="{9A6E61DE-FF59-41B2-BCF0-A07092F5106E}" destId="{DDBD78AA-EFB6-4685-AFAD-4C143660AEB9}" srcOrd="0" destOrd="0" parTransId="{3A251CDF-A8EB-4397-9D84-206B9D2009F6}" sibTransId="{6641D8D3-BFB0-4299-BA99-B5549BDE229D}"/>
    <dgm:cxn modelId="{E05D526C-DA13-4148-AFE5-424A3EC0F6CA}" type="presOf" srcId="{9A6E61DE-FF59-41B2-BCF0-A07092F5106E}" destId="{F5C80E46-8571-47DC-B258-AFB60CD56173}" srcOrd="0" destOrd="0" presId="urn:microsoft.com/office/officeart/2005/8/layout/hProcess9"/>
    <dgm:cxn modelId="{1E8854F1-7070-4638-97E8-07E3E2020499}" type="presOf" srcId="{6BF32115-9DE0-487D-BCA4-A56C24883B10}" destId="{D15F7322-290A-43FE-8EA2-618CC949319F}" srcOrd="0" destOrd="0" presId="urn:microsoft.com/office/officeart/2005/8/layout/hProcess9"/>
    <dgm:cxn modelId="{35509969-FBB0-4286-81DC-78DB9B057044}" type="presOf" srcId="{5D092912-2F85-4360-873A-94CB2360C2D8}" destId="{E767622D-6682-4103-BE98-AB0F73DC4593}" srcOrd="0" destOrd="0" presId="urn:microsoft.com/office/officeart/2005/8/layout/hProcess9"/>
    <dgm:cxn modelId="{70702631-C3D2-4E5A-A266-B7A379C0E3EB}" type="presParOf" srcId="{F5C80E46-8571-47DC-B258-AFB60CD56173}" destId="{F76F7F9C-403F-4E06-B28C-56863332126D}" srcOrd="0" destOrd="0" presId="urn:microsoft.com/office/officeart/2005/8/layout/hProcess9"/>
    <dgm:cxn modelId="{01C6AB6A-7C92-4771-A8BA-0B44944ACE1B}" type="presParOf" srcId="{F5C80E46-8571-47DC-B258-AFB60CD56173}" destId="{E94ADD2D-3860-418D-A97D-F51D4ABAE68E}" srcOrd="1" destOrd="0" presId="urn:microsoft.com/office/officeart/2005/8/layout/hProcess9"/>
    <dgm:cxn modelId="{47353830-BF68-434A-B98F-B43EE6D61F85}" type="presParOf" srcId="{E94ADD2D-3860-418D-A97D-F51D4ABAE68E}" destId="{A2D01266-A31F-4495-A751-4A74523EDE22}" srcOrd="0" destOrd="0" presId="urn:microsoft.com/office/officeart/2005/8/layout/hProcess9"/>
    <dgm:cxn modelId="{88378942-26F5-4223-9EEF-8A7EC75023B4}" type="presParOf" srcId="{E94ADD2D-3860-418D-A97D-F51D4ABAE68E}" destId="{F7567292-C74A-4D84-9000-6CAA466A3E77}" srcOrd="1" destOrd="0" presId="urn:microsoft.com/office/officeart/2005/8/layout/hProcess9"/>
    <dgm:cxn modelId="{7F70BC86-1D08-4D59-8ABB-9E660B155180}" type="presParOf" srcId="{E94ADD2D-3860-418D-A97D-F51D4ABAE68E}" destId="{D15F7322-290A-43FE-8EA2-618CC949319F}" srcOrd="2" destOrd="0" presId="urn:microsoft.com/office/officeart/2005/8/layout/hProcess9"/>
    <dgm:cxn modelId="{4C72F6EF-3CED-40B0-AC5A-CE3A0DC36C04}" type="presParOf" srcId="{E94ADD2D-3860-418D-A97D-F51D4ABAE68E}" destId="{FDF64BF1-01AB-49E4-8162-71282660B6AA}" srcOrd="3" destOrd="0" presId="urn:microsoft.com/office/officeart/2005/8/layout/hProcess9"/>
    <dgm:cxn modelId="{2A79A4C9-8DE3-46DA-B0D4-BE0012D5FC7C}" type="presParOf" srcId="{E94ADD2D-3860-418D-A97D-F51D4ABAE68E}" destId="{4FD97279-60E9-49A3-82E7-31CBBB5BAA17}" srcOrd="4" destOrd="0" presId="urn:microsoft.com/office/officeart/2005/8/layout/hProcess9"/>
    <dgm:cxn modelId="{D8D855AA-377A-4191-814E-15C4557CB53A}" type="presParOf" srcId="{E94ADD2D-3860-418D-A97D-F51D4ABAE68E}" destId="{06352E54-88C6-4188-96E9-9A73C51091D7}" srcOrd="5" destOrd="0" presId="urn:microsoft.com/office/officeart/2005/8/layout/hProcess9"/>
    <dgm:cxn modelId="{5A7B85A8-1965-482B-9028-234FF7CE7F73}" type="presParOf" srcId="{E94ADD2D-3860-418D-A97D-F51D4ABAE68E}" destId="{E767622D-6682-4103-BE98-AB0F73DC4593}" srcOrd="6" destOrd="0" presId="urn:microsoft.com/office/officeart/2005/8/layout/hProcess9"/>
    <dgm:cxn modelId="{16FDA4A0-A329-4F52-A826-EFF6DD17992C}" type="presParOf" srcId="{E94ADD2D-3860-418D-A97D-F51D4ABAE68E}" destId="{3A274A7E-6FA6-4153-86A8-B6BFFABBC3C5}" srcOrd="7" destOrd="0" presId="urn:microsoft.com/office/officeart/2005/8/layout/hProcess9"/>
    <dgm:cxn modelId="{42E8E7F4-36E8-48AA-BCB6-497A6212BB96}" type="presParOf" srcId="{E94ADD2D-3860-418D-A97D-F51D4ABAE68E}" destId="{1777AF0B-E151-4A71-B4E2-A9A5D6BD5E08}" srcOrd="8" destOrd="0" presId="urn:microsoft.com/office/officeart/2005/8/layout/hProcess9"/>
    <dgm:cxn modelId="{C3EAF5FF-A785-4B37-B6DD-B7A538D2E77C}" type="presParOf" srcId="{E94ADD2D-3860-418D-A97D-F51D4ABAE68E}" destId="{B7C8C1F8-1736-4C68-BECB-B014D744A933}" srcOrd="9" destOrd="0" presId="urn:microsoft.com/office/officeart/2005/8/layout/hProcess9"/>
    <dgm:cxn modelId="{0150F9C1-A623-4CC3-ACD6-A6A39ACFFBB4}" type="presParOf" srcId="{E94ADD2D-3860-418D-A97D-F51D4ABAE68E}" destId="{886240B7-2D49-4443-BC5F-78938CC2FE82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6E61DE-FF59-41B2-BCF0-A07092F5106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DBD78AA-EFB6-4685-AFAD-4C143660AEB9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C00000"/>
              </a:solidFill>
            </a:rPr>
            <a:t>Тренды, тенденции</a:t>
          </a:r>
          <a:endParaRPr lang="ru-RU" sz="2400" b="1" dirty="0">
            <a:solidFill>
              <a:srgbClr val="C00000"/>
            </a:solidFill>
          </a:endParaRPr>
        </a:p>
      </dgm:t>
    </dgm:pt>
    <dgm:pt modelId="{3A251CDF-A8EB-4397-9D84-206B9D2009F6}" type="parTrans" cxnId="{53AA4B77-F9E9-4AFF-8B76-F852B39CF586}">
      <dgm:prSet/>
      <dgm:spPr/>
      <dgm:t>
        <a:bodyPr/>
        <a:lstStyle/>
        <a:p>
          <a:endParaRPr lang="ru-RU"/>
        </a:p>
      </dgm:t>
    </dgm:pt>
    <dgm:pt modelId="{6641D8D3-BFB0-4299-BA99-B5549BDE229D}" type="sibTrans" cxnId="{53AA4B77-F9E9-4AFF-8B76-F852B39CF586}">
      <dgm:prSet/>
      <dgm:spPr/>
      <dgm:t>
        <a:bodyPr/>
        <a:lstStyle/>
        <a:p>
          <a:endParaRPr lang="ru-RU"/>
        </a:p>
      </dgm:t>
    </dgm:pt>
    <dgm:pt modelId="{6BF32115-9DE0-487D-BCA4-A56C24883B10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C00000"/>
              </a:solidFill>
            </a:rPr>
            <a:t>Технологии</a:t>
          </a:r>
          <a:endParaRPr lang="ru-RU" sz="2400" b="1" dirty="0">
            <a:solidFill>
              <a:srgbClr val="C00000"/>
            </a:solidFill>
          </a:endParaRPr>
        </a:p>
      </dgm:t>
    </dgm:pt>
    <dgm:pt modelId="{19EF4231-F733-4A05-B610-EFE8186ACB74}" type="parTrans" cxnId="{E99DA4CD-D711-41B0-B7AF-19E57602FC00}">
      <dgm:prSet/>
      <dgm:spPr/>
      <dgm:t>
        <a:bodyPr/>
        <a:lstStyle/>
        <a:p>
          <a:endParaRPr lang="ru-RU"/>
        </a:p>
      </dgm:t>
    </dgm:pt>
    <dgm:pt modelId="{9849C9E2-C064-481A-8254-D25C83305366}" type="sibTrans" cxnId="{E99DA4CD-D711-41B0-B7AF-19E57602FC00}">
      <dgm:prSet/>
      <dgm:spPr/>
      <dgm:t>
        <a:bodyPr/>
        <a:lstStyle/>
        <a:p>
          <a:endParaRPr lang="ru-RU"/>
        </a:p>
      </dgm:t>
    </dgm:pt>
    <dgm:pt modelId="{8337E7F2-3C48-4B38-ACB9-37FDB1AE9BAA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Форматы взаимодействий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D4477376-4FB6-49A7-AE7B-C913E739DA57}" type="parTrans" cxnId="{CBD06F2F-B17F-48DD-A2E1-2B680C31C47A}">
      <dgm:prSet/>
      <dgm:spPr/>
      <dgm:t>
        <a:bodyPr/>
        <a:lstStyle/>
        <a:p>
          <a:endParaRPr lang="ru-RU"/>
        </a:p>
      </dgm:t>
    </dgm:pt>
    <dgm:pt modelId="{E4C21FDA-1C97-4324-88BC-3FB1B9758F6B}" type="sibTrans" cxnId="{CBD06F2F-B17F-48DD-A2E1-2B680C31C47A}">
      <dgm:prSet/>
      <dgm:spPr/>
      <dgm:t>
        <a:bodyPr/>
        <a:lstStyle/>
        <a:p>
          <a:endParaRPr lang="ru-RU"/>
        </a:p>
      </dgm:t>
    </dgm:pt>
    <dgm:pt modelId="{5D092912-2F85-4360-873A-94CB2360C2D8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Ключевые события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A94331CE-C0F7-4AD4-9A13-6C04DD783470}" type="parTrans" cxnId="{869D8C94-8CB3-41C8-A37F-997C284C5369}">
      <dgm:prSet/>
      <dgm:spPr/>
      <dgm:t>
        <a:bodyPr/>
        <a:lstStyle/>
        <a:p>
          <a:endParaRPr lang="ru-RU"/>
        </a:p>
      </dgm:t>
    </dgm:pt>
    <dgm:pt modelId="{09476BCC-982F-4A2E-8485-19FB0EC74FC9}" type="sibTrans" cxnId="{869D8C94-8CB3-41C8-A37F-997C284C5369}">
      <dgm:prSet/>
      <dgm:spPr/>
      <dgm:t>
        <a:bodyPr/>
        <a:lstStyle/>
        <a:p>
          <a:endParaRPr lang="ru-RU"/>
        </a:p>
      </dgm:t>
    </dgm:pt>
    <dgm:pt modelId="{54F81F4A-697C-434B-91AD-1BC286DB4CC9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Нормативные акты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DF198A16-4AED-4D43-8D38-4A930F9807BC}" type="parTrans" cxnId="{274C5D49-08B0-40D2-9B3A-505C7F62E077}">
      <dgm:prSet/>
      <dgm:spPr/>
      <dgm:t>
        <a:bodyPr/>
        <a:lstStyle/>
        <a:p>
          <a:endParaRPr lang="ru-RU"/>
        </a:p>
      </dgm:t>
    </dgm:pt>
    <dgm:pt modelId="{351C200F-932E-4809-95BB-44889E94BE6D}" type="sibTrans" cxnId="{274C5D49-08B0-40D2-9B3A-505C7F62E077}">
      <dgm:prSet/>
      <dgm:spPr/>
      <dgm:t>
        <a:bodyPr/>
        <a:lstStyle/>
        <a:p>
          <a:endParaRPr lang="ru-RU"/>
        </a:p>
      </dgm:t>
    </dgm:pt>
    <dgm:pt modelId="{7C46E52E-7805-4C19-A9BB-5CF470B6F276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Угрозы</a:t>
          </a:r>
          <a:r>
            <a:rPr lang="ru-RU" sz="3500" dirty="0" smtClean="0"/>
            <a:t> </a:t>
          </a:r>
          <a:endParaRPr lang="ru-RU" sz="3500" dirty="0"/>
        </a:p>
      </dgm:t>
    </dgm:pt>
    <dgm:pt modelId="{16D5EA74-83FC-430C-82C5-902EE47EC2CF}" type="parTrans" cxnId="{3F46A003-2D71-4362-88B6-34EB230E9AF3}">
      <dgm:prSet/>
      <dgm:spPr/>
      <dgm:t>
        <a:bodyPr/>
        <a:lstStyle/>
        <a:p>
          <a:endParaRPr lang="ru-RU"/>
        </a:p>
      </dgm:t>
    </dgm:pt>
    <dgm:pt modelId="{FEE50DBD-48FF-4045-88FE-6290E481DDE2}" type="sibTrans" cxnId="{3F46A003-2D71-4362-88B6-34EB230E9AF3}">
      <dgm:prSet/>
      <dgm:spPr/>
      <dgm:t>
        <a:bodyPr/>
        <a:lstStyle/>
        <a:p>
          <a:endParaRPr lang="ru-RU"/>
        </a:p>
      </dgm:t>
    </dgm:pt>
    <dgm:pt modelId="{F5C80E46-8571-47DC-B258-AFB60CD56173}" type="pres">
      <dgm:prSet presAssocID="{9A6E61DE-FF59-41B2-BCF0-A07092F5106E}" presName="CompostProcess" presStyleCnt="0">
        <dgm:presLayoutVars>
          <dgm:dir/>
          <dgm:resizeHandles val="exact"/>
        </dgm:presLayoutVars>
      </dgm:prSet>
      <dgm:spPr/>
    </dgm:pt>
    <dgm:pt modelId="{F76F7F9C-403F-4E06-B28C-56863332126D}" type="pres">
      <dgm:prSet presAssocID="{9A6E61DE-FF59-41B2-BCF0-A07092F5106E}" presName="arrow" presStyleLbl="bgShp" presStyleIdx="0" presStyleCnt="1" custLinFactNeighborX="-619" custLinFactNeighborY="-387"/>
      <dgm:spPr>
        <a:solidFill>
          <a:schemeClr val="bg2">
            <a:lumMod val="90000"/>
          </a:schemeClr>
        </a:solidFill>
      </dgm:spPr>
    </dgm:pt>
    <dgm:pt modelId="{E94ADD2D-3860-418D-A97D-F51D4ABAE68E}" type="pres">
      <dgm:prSet presAssocID="{9A6E61DE-FF59-41B2-BCF0-A07092F5106E}" presName="linearProcess" presStyleCnt="0"/>
      <dgm:spPr/>
    </dgm:pt>
    <dgm:pt modelId="{A2D01266-A31F-4495-A751-4A74523EDE22}" type="pres">
      <dgm:prSet presAssocID="{DDBD78AA-EFB6-4685-AFAD-4C143660AEB9}" presName="textNode" presStyleLbl="node1" presStyleIdx="0" presStyleCnt="6" custScaleX="979535" custScaleY="58171" custLinFactX="156531" custLinFactNeighborX="200000" custLinFactNeighborY="42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67292-C74A-4D84-9000-6CAA466A3E77}" type="pres">
      <dgm:prSet presAssocID="{6641D8D3-BFB0-4299-BA99-B5549BDE229D}" presName="sibTrans" presStyleCnt="0"/>
      <dgm:spPr/>
    </dgm:pt>
    <dgm:pt modelId="{D15F7322-290A-43FE-8EA2-618CC949319F}" type="pres">
      <dgm:prSet presAssocID="{6BF32115-9DE0-487D-BCA4-A56C24883B10}" presName="textNode" presStyleLbl="node1" presStyleIdx="1" presStyleCnt="6" custScaleX="995247" custScaleY="46365" custLinFactX="-420638" custLinFactNeighborX="-500000" custLinFactNeighborY="-428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64BF1-01AB-49E4-8162-71282660B6AA}" type="pres">
      <dgm:prSet presAssocID="{9849C9E2-C064-481A-8254-D25C83305366}" presName="sibTrans" presStyleCnt="0"/>
      <dgm:spPr/>
    </dgm:pt>
    <dgm:pt modelId="{4FD97279-60E9-49A3-82E7-31CBBB5BAA17}" type="pres">
      <dgm:prSet presAssocID="{8337E7F2-3C48-4B38-ACB9-37FDB1AE9BAA}" presName="textNode" presStyleLbl="node1" presStyleIdx="2" presStyleCnt="6" custScaleX="1372681" custScaleY="44747" custLinFactX="-119570" custLinFactNeighborX="-200000" custLinFactNeighborY="-88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52E54-88C6-4188-96E9-9A73C51091D7}" type="pres">
      <dgm:prSet presAssocID="{E4C21FDA-1C97-4324-88BC-3FB1B9758F6B}" presName="sibTrans" presStyleCnt="0"/>
      <dgm:spPr/>
    </dgm:pt>
    <dgm:pt modelId="{E767622D-6682-4103-BE98-AB0F73DC4593}" type="pres">
      <dgm:prSet presAssocID="{5D092912-2F85-4360-873A-94CB2360C2D8}" presName="textNode" presStyleLbl="node1" presStyleIdx="3" presStyleCnt="6" custScaleX="952803" custScaleY="52491" custLinFactX="23133" custLinFactNeighborX="100000" custLinFactNeighborY="-90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274A7E-6FA6-4153-86A8-B6BFFABBC3C5}" type="pres">
      <dgm:prSet presAssocID="{09476BCC-982F-4A2E-8485-19FB0EC74FC9}" presName="sibTrans" presStyleCnt="0"/>
      <dgm:spPr/>
    </dgm:pt>
    <dgm:pt modelId="{1777AF0B-E151-4A71-B4E2-A9A5D6BD5E08}" type="pres">
      <dgm:prSet presAssocID="{54F81F4A-697C-434B-91AD-1BC286DB4CC9}" presName="textNode" presStyleLbl="node1" presStyleIdx="4" presStyleCnt="6" custScaleX="1215147" custScaleY="50583" custLinFactX="100000" custLinFactNeighborX="146597" custLinFactNeighborY="-21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8C1F8-1736-4C68-BECB-B014D744A933}" type="pres">
      <dgm:prSet presAssocID="{351C200F-932E-4809-95BB-44889E94BE6D}" presName="sibTrans" presStyleCnt="0"/>
      <dgm:spPr/>
    </dgm:pt>
    <dgm:pt modelId="{886240B7-2D49-4443-BC5F-78938CC2FE82}" type="pres">
      <dgm:prSet presAssocID="{7C46E52E-7805-4C19-A9BB-5CF470B6F276}" presName="textNode" presStyleLbl="node1" presStyleIdx="5" presStyleCnt="6" custScaleX="774025" custScaleY="55124" custLinFactX="-281219" custLinFactNeighborX="-300000" custLinFactNeighborY="49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D99DB2-F45D-4808-888F-43714A6EB821}" type="presOf" srcId="{DDBD78AA-EFB6-4685-AFAD-4C143660AEB9}" destId="{A2D01266-A31F-4495-A751-4A74523EDE22}" srcOrd="0" destOrd="0" presId="urn:microsoft.com/office/officeart/2005/8/layout/hProcess9"/>
    <dgm:cxn modelId="{68CBEC42-C632-4BFB-A4EC-0862450F2C57}" type="presOf" srcId="{8337E7F2-3C48-4B38-ACB9-37FDB1AE9BAA}" destId="{4FD97279-60E9-49A3-82E7-31CBBB5BAA17}" srcOrd="0" destOrd="0" presId="urn:microsoft.com/office/officeart/2005/8/layout/hProcess9"/>
    <dgm:cxn modelId="{274C5D49-08B0-40D2-9B3A-505C7F62E077}" srcId="{9A6E61DE-FF59-41B2-BCF0-A07092F5106E}" destId="{54F81F4A-697C-434B-91AD-1BC286DB4CC9}" srcOrd="4" destOrd="0" parTransId="{DF198A16-4AED-4D43-8D38-4A930F9807BC}" sibTransId="{351C200F-932E-4809-95BB-44889E94BE6D}"/>
    <dgm:cxn modelId="{E99DA4CD-D711-41B0-B7AF-19E57602FC00}" srcId="{9A6E61DE-FF59-41B2-BCF0-A07092F5106E}" destId="{6BF32115-9DE0-487D-BCA4-A56C24883B10}" srcOrd="1" destOrd="0" parTransId="{19EF4231-F733-4A05-B610-EFE8186ACB74}" sibTransId="{9849C9E2-C064-481A-8254-D25C83305366}"/>
    <dgm:cxn modelId="{3F46A003-2D71-4362-88B6-34EB230E9AF3}" srcId="{9A6E61DE-FF59-41B2-BCF0-A07092F5106E}" destId="{7C46E52E-7805-4C19-A9BB-5CF470B6F276}" srcOrd="5" destOrd="0" parTransId="{16D5EA74-83FC-430C-82C5-902EE47EC2CF}" sibTransId="{FEE50DBD-48FF-4045-88FE-6290E481DDE2}"/>
    <dgm:cxn modelId="{05E3BE04-DB57-4EA5-8EAC-5BAF0439CDF2}" type="presOf" srcId="{7C46E52E-7805-4C19-A9BB-5CF470B6F276}" destId="{886240B7-2D49-4443-BC5F-78938CC2FE82}" srcOrd="0" destOrd="0" presId="urn:microsoft.com/office/officeart/2005/8/layout/hProcess9"/>
    <dgm:cxn modelId="{CBD06F2F-B17F-48DD-A2E1-2B680C31C47A}" srcId="{9A6E61DE-FF59-41B2-BCF0-A07092F5106E}" destId="{8337E7F2-3C48-4B38-ACB9-37FDB1AE9BAA}" srcOrd="2" destOrd="0" parTransId="{D4477376-4FB6-49A7-AE7B-C913E739DA57}" sibTransId="{E4C21FDA-1C97-4324-88BC-3FB1B9758F6B}"/>
    <dgm:cxn modelId="{869D8C94-8CB3-41C8-A37F-997C284C5369}" srcId="{9A6E61DE-FF59-41B2-BCF0-A07092F5106E}" destId="{5D092912-2F85-4360-873A-94CB2360C2D8}" srcOrd="3" destOrd="0" parTransId="{A94331CE-C0F7-4AD4-9A13-6C04DD783470}" sibTransId="{09476BCC-982F-4A2E-8485-19FB0EC74FC9}"/>
    <dgm:cxn modelId="{13508FE8-2E8A-4401-A241-15FF352A1146}" type="presOf" srcId="{54F81F4A-697C-434B-91AD-1BC286DB4CC9}" destId="{1777AF0B-E151-4A71-B4E2-A9A5D6BD5E08}" srcOrd="0" destOrd="0" presId="urn:microsoft.com/office/officeart/2005/8/layout/hProcess9"/>
    <dgm:cxn modelId="{53AA4B77-F9E9-4AFF-8B76-F852B39CF586}" srcId="{9A6E61DE-FF59-41B2-BCF0-A07092F5106E}" destId="{DDBD78AA-EFB6-4685-AFAD-4C143660AEB9}" srcOrd="0" destOrd="0" parTransId="{3A251CDF-A8EB-4397-9D84-206B9D2009F6}" sibTransId="{6641D8D3-BFB0-4299-BA99-B5549BDE229D}"/>
    <dgm:cxn modelId="{E05D526C-DA13-4148-AFE5-424A3EC0F6CA}" type="presOf" srcId="{9A6E61DE-FF59-41B2-BCF0-A07092F5106E}" destId="{F5C80E46-8571-47DC-B258-AFB60CD56173}" srcOrd="0" destOrd="0" presId="urn:microsoft.com/office/officeart/2005/8/layout/hProcess9"/>
    <dgm:cxn modelId="{1E8854F1-7070-4638-97E8-07E3E2020499}" type="presOf" srcId="{6BF32115-9DE0-487D-BCA4-A56C24883B10}" destId="{D15F7322-290A-43FE-8EA2-618CC949319F}" srcOrd="0" destOrd="0" presId="urn:microsoft.com/office/officeart/2005/8/layout/hProcess9"/>
    <dgm:cxn modelId="{35509969-FBB0-4286-81DC-78DB9B057044}" type="presOf" srcId="{5D092912-2F85-4360-873A-94CB2360C2D8}" destId="{E767622D-6682-4103-BE98-AB0F73DC4593}" srcOrd="0" destOrd="0" presId="urn:microsoft.com/office/officeart/2005/8/layout/hProcess9"/>
    <dgm:cxn modelId="{70702631-C3D2-4E5A-A266-B7A379C0E3EB}" type="presParOf" srcId="{F5C80E46-8571-47DC-B258-AFB60CD56173}" destId="{F76F7F9C-403F-4E06-B28C-56863332126D}" srcOrd="0" destOrd="0" presId="urn:microsoft.com/office/officeart/2005/8/layout/hProcess9"/>
    <dgm:cxn modelId="{01C6AB6A-7C92-4771-A8BA-0B44944ACE1B}" type="presParOf" srcId="{F5C80E46-8571-47DC-B258-AFB60CD56173}" destId="{E94ADD2D-3860-418D-A97D-F51D4ABAE68E}" srcOrd="1" destOrd="0" presId="urn:microsoft.com/office/officeart/2005/8/layout/hProcess9"/>
    <dgm:cxn modelId="{47353830-BF68-434A-B98F-B43EE6D61F85}" type="presParOf" srcId="{E94ADD2D-3860-418D-A97D-F51D4ABAE68E}" destId="{A2D01266-A31F-4495-A751-4A74523EDE22}" srcOrd="0" destOrd="0" presId="urn:microsoft.com/office/officeart/2005/8/layout/hProcess9"/>
    <dgm:cxn modelId="{88378942-26F5-4223-9EEF-8A7EC75023B4}" type="presParOf" srcId="{E94ADD2D-3860-418D-A97D-F51D4ABAE68E}" destId="{F7567292-C74A-4D84-9000-6CAA466A3E77}" srcOrd="1" destOrd="0" presId="urn:microsoft.com/office/officeart/2005/8/layout/hProcess9"/>
    <dgm:cxn modelId="{7F70BC86-1D08-4D59-8ABB-9E660B155180}" type="presParOf" srcId="{E94ADD2D-3860-418D-A97D-F51D4ABAE68E}" destId="{D15F7322-290A-43FE-8EA2-618CC949319F}" srcOrd="2" destOrd="0" presId="urn:microsoft.com/office/officeart/2005/8/layout/hProcess9"/>
    <dgm:cxn modelId="{4C72F6EF-3CED-40B0-AC5A-CE3A0DC36C04}" type="presParOf" srcId="{E94ADD2D-3860-418D-A97D-F51D4ABAE68E}" destId="{FDF64BF1-01AB-49E4-8162-71282660B6AA}" srcOrd="3" destOrd="0" presId="urn:microsoft.com/office/officeart/2005/8/layout/hProcess9"/>
    <dgm:cxn modelId="{2A79A4C9-8DE3-46DA-B0D4-BE0012D5FC7C}" type="presParOf" srcId="{E94ADD2D-3860-418D-A97D-F51D4ABAE68E}" destId="{4FD97279-60E9-49A3-82E7-31CBBB5BAA17}" srcOrd="4" destOrd="0" presId="urn:microsoft.com/office/officeart/2005/8/layout/hProcess9"/>
    <dgm:cxn modelId="{D8D855AA-377A-4191-814E-15C4557CB53A}" type="presParOf" srcId="{E94ADD2D-3860-418D-A97D-F51D4ABAE68E}" destId="{06352E54-88C6-4188-96E9-9A73C51091D7}" srcOrd="5" destOrd="0" presId="urn:microsoft.com/office/officeart/2005/8/layout/hProcess9"/>
    <dgm:cxn modelId="{5A7B85A8-1965-482B-9028-234FF7CE7F73}" type="presParOf" srcId="{E94ADD2D-3860-418D-A97D-F51D4ABAE68E}" destId="{E767622D-6682-4103-BE98-AB0F73DC4593}" srcOrd="6" destOrd="0" presId="urn:microsoft.com/office/officeart/2005/8/layout/hProcess9"/>
    <dgm:cxn modelId="{16FDA4A0-A329-4F52-A826-EFF6DD17992C}" type="presParOf" srcId="{E94ADD2D-3860-418D-A97D-F51D4ABAE68E}" destId="{3A274A7E-6FA6-4153-86A8-B6BFFABBC3C5}" srcOrd="7" destOrd="0" presId="urn:microsoft.com/office/officeart/2005/8/layout/hProcess9"/>
    <dgm:cxn modelId="{42E8E7F4-36E8-48AA-BCB6-497A6212BB96}" type="presParOf" srcId="{E94ADD2D-3860-418D-A97D-F51D4ABAE68E}" destId="{1777AF0B-E151-4A71-B4E2-A9A5D6BD5E08}" srcOrd="8" destOrd="0" presId="urn:microsoft.com/office/officeart/2005/8/layout/hProcess9"/>
    <dgm:cxn modelId="{C3EAF5FF-A785-4B37-B6DD-B7A538D2E77C}" type="presParOf" srcId="{E94ADD2D-3860-418D-A97D-F51D4ABAE68E}" destId="{B7C8C1F8-1736-4C68-BECB-B014D744A933}" srcOrd="9" destOrd="0" presId="urn:microsoft.com/office/officeart/2005/8/layout/hProcess9"/>
    <dgm:cxn modelId="{0150F9C1-A623-4CC3-ACD6-A6A39ACFFBB4}" type="presParOf" srcId="{E94ADD2D-3860-418D-A97D-F51D4ABAE68E}" destId="{886240B7-2D49-4443-BC5F-78938CC2FE82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6E61DE-FF59-41B2-BCF0-A07092F5106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DBD78AA-EFB6-4685-AFAD-4C143660AEB9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Тренды, тенденции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3A251CDF-A8EB-4397-9D84-206B9D2009F6}" type="parTrans" cxnId="{53AA4B77-F9E9-4AFF-8B76-F852B39CF586}">
      <dgm:prSet/>
      <dgm:spPr/>
      <dgm:t>
        <a:bodyPr/>
        <a:lstStyle/>
        <a:p>
          <a:endParaRPr lang="ru-RU"/>
        </a:p>
      </dgm:t>
    </dgm:pt>
    <dgm:pt modelId="{6641D8D3-BFB0-4299-BA99-B5549BDE229D}" type="sibTrans" cxnId="{53AA4B77-F9E9-4AFF-8B76-F852B39CF586}">
      <dgm:prSet/>
      <dgm:spPr/>
      <dgm:t>
        <a:bodyPr/>
        <a:lstStyle/>
        <a:p>
          <a:endParaRPr lang="ru-RU"/>
        </a:p>
      </dgm:t>
    </dgm:pt>
    <dgm:pt modelId="{6BF32115-9DE0-487D-BCA4-A56C24883B10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Технологии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19EF4231-F733-4A05-B610-EFE8186ACB74}" type="parTrans" cxnId="{E99DA4CD-D711-41B0-B7AF-19E57602FC00}">
      <dgm:prSet/>
      <dgm:spPr/>
      <dgm:t>
        <a:bodyPr/>
        <a:lstStyle/>
        <a:p>
          <a:endParaRPr lang="ru-RU"/>
        </a:p>
      </dgm:t>
    </dgm:pt>
    <dgm:pt modelId="{9849C9E2-C064-481A-8254-D25C83305366}" type="sibTrans" cxnId="{E99DA4CD-D711-41B0-B7AF-19E57602FC00}">
      <dgm:prSet/>
      <dgm:spPr/>
      <dgm:t>
        <a:bodyPr/>
        <a:lstStyle/>
        <a:p>
          <a:endParaRPr lang="ru-RU"/>
        </a:p>
      </dgm:t>
    </dgm:pt>
    <dgm:pt modelId="{8337E7F2-3C48-4B38-ACB9-37FDB1AE9BAA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Форматы взаимодействий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D4477376-4FB6-49A7-AE7B-C913E739DA57}" type="parTrans" cxnId="{CBD06F2F-B17F-48DD-A2E1-2B680C31C47A}">
      <dgm:prSet/>
      <dgm:spPr/>
      <dgm:t>
        <a:bodyPr/>
        <a:lstStyle/>
        <a:p>
          <a:endParaRPr lang="ru-RU"/>
        </a:p>
      </dgm:t>
    </dgm:pt>
    <dgm:pt modelId="{E4C21FDA-1C97-4324-88BC-3FB1B9758F6B}" type="sibTrans" cxnId="{CBD06F2F-B17F-48DD-A2E1-2B680C31C47A}">
      <dgm:prSet/>
      <dgm:spPr/>
      <dgm:t>
        <a:bodyPr/>
        <a:lstStyle/>
        <a:p>
          <a:endParaRPr lang="ru-RU"/>
        </a:p>
      </dgm:t>
    </dgm:pt>
    <dgm:pt modelId="{5D092912-2F85-4360-873A-94CB2360C2D8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Ключевые события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A94331CE-C0F7-4AD4-9A13-6C04DD783470}" type="parTrans" cxnId="{869D8C94-8CB3-41C8-A37F-997C284C5369}">
      <dgm:prSet/>
      <dgm:spPr/>
      <dgm:t>
        <a:bodyPr/>
        <a:lstStyle/>
        <a:p>
          <a:endParaRPr lang="ru-RU"/>
        </a:p>
      </dgm:t>
    </dgm:pt>
    <dgm:pt modelId="{09476BCC-982F-4A2E-8485-19FB0EC74FC9}" type="sibTrans" cxnId="{869D8C94-8CB3-41C8-A37F-997C284C5369}">
      <dgm:prSet/>
      <dgm:spPr/>
      <dgm:t>
        <a:bodyPr/>
        <a:lstStyle/>
        <a:p>
          <a:endParaRPr lang="ru-RU"/>
        </a:p>
      </dgm:t>
    </dgm:pt>
    <dgm:pt modelId="{54F81F4A-697C-434B-91AD-1BC286DB4CC9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C00000"/>
              </a:solidFill>
            </a:rPr>
            <a:t>Нормативные акты</a:t>
          </a:r>
          <a:endParaRPr lang="ru-RU" sz="2400" b="1" dirty="0">
            <a:solidFill>
              <a:srgbClr val="C00000"/>
            </a:solidFill>
          </a:endParaRPr>
        </a:p>
      </dgm:t>
    </dgm:pt>
    <dgm:pt modelId="{DF198A16-4AED-4D43-8D38-4A930F9807BC}" type="parTrans" cxnId="{274C5D49-08B0-40D2-9B3A-505C7F62E077}">
      <dgm:prSet/>
      <dgm:spPr/>
      <dgm:t>
        <a:bodyPr/>
        <a:lstStyle/>
        <a:p>
          <a:endParaRPr lang="ru-RU"/>
        </a:p>
      </dgm:t>
    </dgm:pt>
    <dgm:pt modelId="{351C200F-932E-4809-95BB-44889E94BE6D}" type="sibTrans" cxnId="{274C5D49-08B0-40D2-9B3A-505C7F62E077}">
      <dgm:prSet/>
      <dgm:spPr/>
      <dgm:t>
        <a:bodyPr/>
        <a:lstStyle/>
        <a:p>
          <a:endParaRPr lang="ru-RU"/>
        </a:p>
      </dgm:t>
    </dgm:pt>
    <dgm:pt modelId="{7C46E52E-7805-4C19-A9BB-5CF470B6F276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Угрозы</a:t>
          </a:r>
          <a:r>
            <a:rPr lang="ru-RU" sz="3500" dirty="0" smtClean="0"/>
            <a:t> </a:t>
          </a:r>
          <a:endParaRPr lang="ru-RU" sz="3500" dirty="0"/>
        </a:p>
      </dgm:t>
    </dgm:pt>
    <dgm:pt modelId="{16D5EA74-83FC-430C-82C5-902EE47EC2CF}" type="parTrans" cxnId="{3F46A003-2D71-4362-88B6-34EB230E9AF3}">
      <dgm:prSet/>
      <dgm:spPr/>
      <dgm:t>
        <a:bodyPr/>
        <a:lstStyle/>
        <a:p>
          <a:endParaRPr lang="ru-RU"/>
        </a:p>
      </dgm:t>
    </dgm:pt>
    <dgm:pt modelId="{FEE50DBD-48FF-4045-88FE-6290E481DDE2}" type="sibTrans" cxnId="{3F46A003-2D71-4362-88B6-34EB230E9AF3}">
      <dgm:prSet/>
      <dgm:spPr/>
      <dgm:t>
        <a:bodyPr/>
        <a:lstStyle/>
        <a:p>
          <a:endParaRPr lang="ru-RU"/>
        </a:p>
      </dgm:t>
    </dgm:pt>
    <dgm:pt modelId="{F5C80E46-8571-47DC-B258-AFB60CD56173}" type="pres">
      <dgm:prSet presAssocID="{9A6E61DE-FF59-41B2-BCF0-A07092F5106E}" presName="CompostProcess" presStyleCnt="0">
        <dgm:presLayoutVars>
          <dgm:dir/>
          <dgm:resizeHandles val="exact"/>
        </dgm:presLayoutVars>
      </dgm:prSet>
      <dgm:spPr/>
    </dgm:pt>
    <dgm:pt modelId="{F76F7F9C-403F-4E06-B28C-56863332126D}" type="pres">
      <dgm:prSet presAssocID="{9A6E61DE-FF59-41B2-BCF0-A07092F5106E}" presName="arrow" presStyleLbl="bgShp" presStyleIdx="0" presStyleCnt="1" custLinFactNeighborX="-388" custLinFactNeighborY="-16699"/>
      <dgm:spPr>
        <a:solidFill>
          <a:schemeClr val="bg2">
            <a:lumMod val="90000"/>
          </a:schemeClr>
        </a:solidFill>
      </dgm:spPr>
    </dgm:pt>
    <dgm:pt modelId="{E94ADD2D-3860-418D-A97D-F51D4ABAE68E}" type="pres">
      <dgm:prSet presAssocID="{9A6E61DE-FF59-41B2-BCF0-A07092F5106E}" presName="linearProcess" presStyleCnt="0"/>
      <dgm:spPr/>
    </dgm:pt>
    <dgm:pt modelId="{A2D01266-A31F-4495-A751-4A74523EDE22}" type="pres">
      <dgm:prSet presAssocID="{DDBD78AA-EFB6-4685-AFAD-4C143660AEB9}" presName="textNode" presStyleLbl="node1" presStyleIdx="0" presStyleCnt="6" custScaleX="566880" custScaleY="58171" custLinFactX="156531" custLinFactNeighborX="200000" custLinFactNeighborY="42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67292-C74A-4D84-9000-6CAA466A3E77}" type="pres">
      <dgm:prSet presAssocID="{6641D8D3-BFB0-4299-BA99-B5549BDE229D}" presName="sibTrans" presStyleCnt="0"/>
      <dgm:spPr/>
    </dgm:pt>
    <dgm:pt modelId="{D15F7322-290A-43FE-8EA2-618CC949319F}" type="pres">
      <dgm:prSet presAssocID="{6BF32115-9DE0-487D-BCA4-A56C24883B10}" presName="textNode" presStyleLbl="node1" presStyleIdx="1" presStyleCnt="6" custScaleX="570342" custScaleY="46365" custLinFactX="-171674" custLinFactNeighborX="-200000" custLinFactNeighborY="-33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64BF1-01AB-49E4-8162-71282660B6AA}" type="pres">
      <dgm:prSet presAssocID="{9849C9E2-C064-481A-8254-D25C83305366}" presName="sibTrans" presStyleCnt="0"/>
      <dgm:spPr/>
    </dgm:pt>
    <dgm:pt modelId="{4FD97279-60E9-49A3-82E7-31CBBB5BAA17}" type="pres">
      <dgm:prSet presAssocID="{8337E7F2-3C48-4B38-ACB9-37FDB1AE9BAA}" presName="textNode" presStyleLbl="node1" presStyleIdx="2" presStyleCnt="6" custScaleX="864107" custScaleY="44747" custLinFactX="-119570" custLinFactNeighborX="-200000" custLinFactNeighborY="-88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52E54-88C6-4188-96E9-9A73C51091D7}" type="pres">
      <dgm:prSet presAssocID="{E4C21FDA-1C97-4324-88BC-3FB1B9758F6B}" presName="sibTrans" presStyleCnt="0"/>
      <dgm:spPr/>
    </dgm:pt>
    <dgm:pt modelId="{E767622D-6682-4103-BE98-AB0F73DC4593}" type="pres">
      <dgm:prSet presAssocID="{5D092912-2F85-4360-873A-94CB2360C2D8}" presName="textNode" presStyleLbl="node1" presStyleIdx="3" presStyleCnt="6" custScaleX="557892" custScaleY="52491" custLinFactX="58942" custLinFactNeighborX="100000" custLinFactNeighborY="-857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274A7E-6FA6-4153-86A8-B6BFFABBC3C5}" type="pres">
      <dgm:prSet presAssocID="{09476BCC-982F-4A2E-8485-19FB0EC74FC9}" presName="sibTrans" presStyleCnt="0"/>
      <dgm:spPr/>
    </dgm:pt>
    <dgm:pt modelId="{1777AF0B-E151-4A71-B4E2-A9A5D6BD5E08}" type="pres">
      <dgm:prSet presAssocID="{54F81F4A-697C-434B-91AD-1BC286DB4CC9}" presName="textNode" presStyleLbl="node1" presStyleIdx="4" presStyleCnt="6" custScaleX="693925" custScaleY="50583" custLinFactX="100000" custLinFactNeighborX="146597" custLinFactNeighborY="-21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8C1F8-1736-4C68-BECB-B014D744A933}" type="pres">
      <dgm:prSet presAssocID="{351C200F-932E-4809-95BB-44889E94BE6D}" presName="sibTrans" presStyleCnt="0"/>
      <dgm:spPr/>
    </dgm:pt>
    <dgm:pt modelId="{886240B7-2D49-4443-BC5F-78938CC2FE82}" type="pres">
      <dgm:prSet presAssocID="{7C46E52E-7805-4C19-A9BB-5CF470B6F276}" presName="textNode" presStyleLbl="node1" presStyleIdx="5" presStyleCnt="6" custScaleX="411978" custScaleY="55124" custLinFactX="-281219" custLinFactNeighborX="-300000" custLinFactNeighborY="49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D99DB2-F45D-4808-888F-43714A6EB821}" type="presOf" srcId="{DDBD78AA-EFB6-4685-AFAD-4C143660AEB9}" destId="{A2D01266-A31F-4495-A751-4A74523EDE22}" srcOrd="0" destOrd="0" presId="urn:microsoft.com/office/officeart/2005/8/layout/hProcess9"/>
    <dgm:cxn modelId="{68CBEC42-C632-4BFB-A4EC-0862450F2C57}" type="presOf" srcId="{8337E7F2-3C48-4B38-ACB9-37FDB1AE9BAA}" destId="{4FD97279-60E9-49A3-82E7-31CBBB5BAA17}" srcOrd="0" destOrd="0" presId="urn:microsoft.com/office/officeart/2005/8/layout/hProcess9"/>
    <dgm:cxn modelId="{274C5D49-08B0-40D2-9B3A-505C7F62E077}" srcId="{9A6E61DE-FF59-41B2-BCF0-A07092F5106E}" destId="{54F81F4A-697C-434B-91AD-1BC286DB4CC9}" srcOrd="4" destOrd="0" parTransId="{DF198A16-4AED-4D43-8D38-4A930F9807BC}" sibTransId="{351C200F-932E-4809-95BB-44889E94BE6D}"/>
    <dgm:cxn modelId="{E99DA4CD-D711-41B0-B7AF-19E57602FC00}" srcId="{9A6E61DE-FF59-41B2-BCF0-A07092F5106E}" destId="{6BF32115-9DE0-487D-BCA4-A56C24883B10}" srcOrd="1" destOrd="0" parTransId="{19EF4231-F733-4A05-B610-EFE8186ACB74}" sibTransId="{9849C9E2-C064-481A-8254-D25C83305366}"/>
    <dgm:cxn modelId="{3F46A003-2D71-4362-88B6-34EB230E9AF3}" srcId="{9A6E61DE-FF59-41B2-BCF0-A07092F5106E}" destId="{7C46E52E-7805-4C19-A9BB-5CF470B6F276}" srcOrd="5" destOrd="0" parTransId="{16D5EA74-83FC-430C-82C5-902EE47EC2CF}" sibTransId="{FEE50DBD-48FF-4045-88FE-6290E481DDE2}"/>
    <dgm:cxn modelId="{05E3BE04-DB57-4EA5-8EAC-5BAF0439CDF2}" type="presOf" srcId="{7C46E52E-7805-4C19-A9BB-5CF470B6F276}" destId="{886240B7-2D49-4443-BC5F-78938CC2FE82}" srcOrd="0" destOrd="0" presId="urn:microsoft.com/office/officeart/2005/8/layout/hProcess9"/>
    <dgm:cxn modelId="{CBD06F2F-B17F-48DD-A2E1-2B680C31C47A}" srcId="{9A6E61DE-FF59-41B2-BCF0-A07092F5106E}" destId="{8337E7F2-3C48-4B38-ACB9-37FDB1AE9BAA}" srcOrd="2" destOrd="0" parTransId="{D4477376-4FB6-49A7-AE7B-C913E739DA57}" sibTransId="{E4C21FDA-1C97-4324-88BC-3FB1B9758F6B}"/>
    <dgm:cxn modelId="{869D8C94-8CB3-41C8-A37F-997C284C5369}" srcId="{9A6E61DE-FF59-41B2-BCF0-A07092F5106E}" destId="{5D092912-2F85-4360-873A-94CB2360C2D8}" srcOrd="3" destOrd="0" parTransId="{A94331CE-C0F7-4AD4-9A13-6C04DD783470}" sibTransId="{09476BCC-982F-4A2E-8485-19FB0EC74FC9}"/>
    <dgm:cxn modelId="{13508FE8-2E8A-4401-A241-15FF352A1146}" type="presOf" srcId="{54F81F4A-697C-434B-91AD-1BC286DB4CC9}" destId="{1777AF0B-E151-4A71-B4E2-A9A5D6BD5E08}" srcOrd="0" destOrd="0" presId="urn:microsoft.com/office/officeart/2005/8/layout/hProcess9"/>
    <dgm:cxn modelId="{53AA4B77-F9E9-4AFF-8B76-F852B39CF586}" srcId="{9A6E61DE-FF59-41B2-BCF0-A07092F5106E}" destId="{DDBD78AA-EFB6-4685-AFAD-4C143660AEB9}" srcOrd="0" destOrd="0" parTransId="{3A251CDF-A8EB-4397-9D84-206B9D2009F6}" sibTransId="{6641D8D3-BFB0-4299-BA99-B5549BDE229D}"/>
    <dgm:cxn modelId="{E05D526C-DA13-4148-AFE5-424A3EC0F6CA}" type="presOf" srcId="{9A6E61DE-FF59-41B2-BCF0-A07092F5106E}" destId="{F5C80E46-8571-47DC-B258-AFB60CD56173}" srcOrd="0" destOrd="0" presId="urn:microsoft.com/office/officeart/2005/8/layout/hProcess9"/>
    <dgm:cxn modelId="{1E8854F1-7070-4638-97E8-07E3E2020499}" type="presOf" srcId="{6BF32115-9DE0-487D-BCA4-A56C24883B10}" destId="{D15F7322-290A-43FE-8EA2-618CC949319F}" srcOrd="0" destOrd="0" presId="urn:microsoft.com/office/officeart/2005/8/layout/hProcess9"/>
    <dgm:cxn modelId="{35509969-FBB0-4286-81DC-78DB9B057044}" type="presOf" srcId="{5D092912-2F85-4360-873A-94CB2360C2D8}" destId="{E767622D-6682-4103-BE98-AB0F73DC4593}" srcOrd="0" destOrd="0" presId="urn:microsoft.com/office/officeart/2005/8/layout/hProcess9"/>
    <dgm:cxn modelId="{70702631-C3D2-4E5A-A266-B7A379C0E3EB}" type="presParOf" srcId="{F5C80E46-8571-47DC-B258-AFB60CD56173}" destId="{F76F7F9C-403F-4E06-B28C-56863332126D}" srcOrd="0" destOrd="0" presId="urn:microsoft.com/office/officeart/2005/8/layout/hProcess9"/>
    <dgm:cxn modelId="{01C6AB6A-7C92-4771-A8BA-0B44944ACE1B}" type="presParOf" srcId="{F5C80E46-8571-47DC-B258-AFB60CD56173}" destId="{E94ADD2D-3860-418D-A97D-F51D4ABAE68E}" srcOrd="1" destOrd="0" presId="urn:microsoft.com/office/officeart/2005/8/layout/hProcess9"/>
    <dgm:cxn modelId="{47353830-BF68-434A-B98F-B43EE6D61F85}" type="presParOf" srcId="{E94ADD2D-3860-418D-A97D-F51D4ABAE68E}" destId="{A2D01266-A31F-4495-A751-4A74523EDE22}" srcOrd="0" destOrd="0" presId="urn:microsoft.com/office/officeart/2005/8/layout/hProcess9"/>
    <dgm:cxn modelId="{88378942-26F5-4223-9EEF-8A7EC75023B4}" type="presParOf" srcId="{E94ADD2D-3860-418D-A97D-F51D4ABAE68E}" destId="{F7567292-C74A-4D84-9000-6CAA466A3E77}" srcOrd="1" destOrd="0" presId="urn:microsoft.com/office/officeart/2005/8/layout/hProcess9"/>
    <dgm:cxn modelId="{7F70BC86-1D08-4D59-8ABB-9E660B155180}" type="presParOf" srcId="{E94ADD2D-3860-418D-A97D-F51D4ABAE68E}" destId="{D15F7322-290A-43FE-8EA2-618CC949319F}" srcOrd="2" destOrd="0" presId="urn:microsoft.com/office/officeart/2005/8/layout/hProcess9"/>
    <dgm:cxn modelId="{4C72F6EF-3CED-40B0-AC5A-CE3A0DC36C04}" type="presParOf" srcId="{E94ADD2D-3860-418D-A97D-F51D4ABAE68E}" destId="{FDF64BF1-01AB-49E4-8162-71282660B6AA}" srcOrd="3" destOrd="0" presId="urn:microsoft.com/office/officeart/2005/8/layout/hProcess9"/>
    <dgm:cxn modelId="{2A79A4C9-8DE3-46DA-B0D4-BE0012D5FC7C}" type="presParOf" srcId="{E94ADD2D-3860-418D-A97D-F51D4ABAE68E}" destId="{4FD97279-60E9-49A3-82E7-31CBBB5BAA17}" srcOrd="4" destOrd="0" presId="urn:microsoft.com/office/officeart/2005/8/layout/hProcess9"/>
    <dgm:cxn modelId="{D8D855AA-377A-4191-814E-15C4557CB53A}" type="presParOf" srcId="{E94ADD2D-3860-418D-A97D-F51D4ABAE68E}" destId="{06352E54-88C6-4188-96E9-9A73C51091D7}" srcOrd="5" destOrd="0" presId="urn:microsoft.com/office/officeart/2005/8/layout/hProcess9"/>
    <dgm:cxn modelId="{5A7B85A8-1965-482B-9028-234FF7CE7F73}" type="presParOf" srcId="{E94ADD2D-3860-418D-A97D-F51D4ABAE68E}" destId="{E767622D-6682-4103-BE98-AB0F73DC4593}" srcOrd="6" destOrd="0" presId="urn:microsoft.com/office/officeart/2005/8/layout/hProcess9"/>
    <dgm:cxn modelId="{16FDA4A0-A329-4F52-A826-EFF6DD17992C}" type="presParOf" srcId="{E94ADD2D-3860-418D-A97D-F51D4ABAE68E}" destId="{3A274A7E-6FA6-4153-86A8-B6BFFABBC3C5}" srcOrd="7" destOrd="0" presId="urn:microsoft.com/office/officeart/2005/8/layout/hProcess9"/>
    <dgm:cxn modelId="{42E8E7F4-36E8-48AA-BCB6-497A6212BB96}" type="presParOf" srcId="{E94ADD2D-3860-418D-A97D-F51D4ABAE68E}" destId="{1777AF0B-E151-4A71-B4E2-A9A5D6BD5E08}" srcOrd="8" destOrd="0" presId="urn:microsoft.com/office/officeart/2005/8/layout/hProcess9"/>
    <dgm:cxn modelId="{C3EAF5FF-A785-4B37-B6DD-B7A538D2E77C}" type="presParOf" srcId="{E94ADD2D-3860-418D-A97D-F51D4ABAE68E}" destId="{B7C8C1F8-1736-4C68-BECB-B014D744A933}" srcOrd="9" destOrd="0" presId="urn:microsoft.com/office/officeart/2005/8/layout/hProcess9"/>
    <dgm:cxn modelId="{0150F9C1-A623-4CC3-ACD6-A6A39ACFFBB4}" type="presParOf" srcId="{E94ADD2D-3860-418D-A97D-F51D4ABAE68E}" destId="{886240B7-2D49-4443-BC5F-78938CC2FE82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6E61DE-FF59-41B2-BCF0-A07092F5106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DBD78AA-EFB6-4685-AFAD-4C143660AEB9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тренды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3A251CDF-A8EB-4397-9D84-206B9D2009F6}" type="parTrans" cxnId="{53AA4B77-F9E9-4AFF-8B76-F852B39CF586}">
      <dgm:prSet/>
      <dgm:spPr/>
      <dgm:t>
        <a:bodyPr/>
        <a:lstStyle/>
        <a:p>
          <a:endParaRPr lang="ru-RU"/>
        </a:p>
      </dgm:t>
    </dgm:pt>
    <dgm:pt modelId="{6641D8D3-BFB0-4299-BA99-B5549BDE229D}" type="sibTrans" cxnId="{53AA4B77-F9E9-4AFF-8B76-F852B39CF586}">
      <dgm:prSet/>
      <dgm:spPr/>
      <dgm:t>
        <a:bodyPr/>
        <a:lstStyle/>
        <a:p>
          <a:endParaRPr lang="ru-RU"/>
        </a:p>
      </dgm:t>
    </dgm:pt>
    <dgm:pt modelId="{6BF32115-9DE0-487D-BCA4-A56C24883B10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технологии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19EF4231-F733-4A05-B610-EFE8186ACB74}" type="parTrans" cxnId="{E99DA4CD-D711-41B0-B7AF-19E57602FC00}">
      <dgm:prSet/>
      <dgm:spPr/>
      <dgm:t>
        <a:bodyPr/>
        <a:lstStyle/>
        <a:p>
          <a:endParaRPr lang="ru-RU"/>
        </a:p>
      </dgm:t>
    </dgm:pt>
    <dgm:pt modelId="{9849C9E2-C064-481A-8254-D25C83305366}" type="sibTrans" cxnId="{E99DA4CD-D711-41B0-B7AF-19E57602FC00}">
      <dgm:prSet/>
      <dgm:spPr/>
      <dgm:t>
        <a:bodyPr/>
        <a:lstStyle/>
        <a:p>
          <a:endParaRPr lang="ru-RU"/>
        </a:p>
      </dgm:t>
    </dgm:pt>
    <dgm:pt modelId="{8337E7F2-3C48-4B38-ACB9-37FDB1AE9BAA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bg2">
                  <a:lumMod val="25000"/>
                </a:schemeClr>
              </a:solidFill>
            </a:rPr>
            <a:t>Форматы взаимодействий</a:t>
          </a:r>
          <a:endParaRPr lang="ru-RU" sz="2000" dirty="0">
            <a:solidFill>
              <a:schemeClr val="bg2">
                <a:lumMod val="25000"/>
              </a:schemeClr>
            </a:solidFill>
          </a:endParaRPr>
        </a:p>
      </dgm:t>
    </dgm:pt>
    <dgm:pt modelId="{D4477376-4FB6-49A7-AE7B-C913E739DA57}" type="parTrans" cxnId="{CBD06F2F-B17F-48DD-A2E1-2B680C31C47A}">
      <dgm:prSet/>
      <dgm:spPr/>
      <dgm:t>
        <a:bodyPr/>
        <a:lstStyle/>
        <a:p>
          <a:endParaRPr lang="ru-RU"/>
        </a:p>
      </dgm:t>
    </dgm:pt>
    <dgm:pt modelId="{E4C21FDA-1C97-4324-88BC-3FB1B9758F6B}" type="sibTrans" cxnId="{CBD06F2F-B17F-48DD-A2E1-2B680C31C47A}">
      <dgm:prSet/>
      <dgm:spPr/>
      <dgm:t>
        <a:bodyPr/>
        <a:lstStyle/>
        <a:p>
          <a:endParaRPr lang="ru-RU"/>
        </a:p>
      </dgm:t>
    </dgm:pt>
    <dgm:pt modelId="{5D092912-2F85-4360-873A-94CB2360C2D8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Ключевые события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A94331CE-C0F7-4AD4-9A13-6C04DD783470}" type="parTrans" cxnId="{869D8C94-8CB3-41C8-A37F-997C284C5369}">
      <dgm:prSet/>
      <dgm:spPr/>
      <dgm:t>
        <a:bodyPr/>
        <a:lstStyle/>
        <a:p>
          <a:endParaRPr lang="ru-RU"/>
        </a:p>
      </dgm:t>
    </dgm:pt>
    <dgm:pt modelId="{09476BCC-982F-4A2E-8485-19FB0EC74FC9}" type="sibTrans" cxnId="{869D8C94-8CB3-41C8-A37F-997C284C5369}">
      <dgm:prSet/>
      <dgm:spPr/>
      <dgm:t>
        <a:bodyPr/>
        <a:lstStyle/>
        <a:p>
          <a:endParaRPr lang="ru-RU"/>
        </a:p>
      </dgm:t>
    </dgm:pt>
    <dgm:pt modelId="{54F81F4A-697C-434B-91AD-1BC286DB4CC9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bg2">
                  <a:lumMod val="25000"/>
                </a:schemeClr>
              </a:solidFill>
            </a:rPr>
            <a:t>Нормативные акты</a:t>
          </a:r>
          <a:endParaRPr lang="ru-RU" sz="2000" dirty="0">
            <a:solidFill>
              <a:schemeClr val="bg2">
                <a:lumMod val="25000"/>
              </a:schemeClr>
            </a:solidFill>
          </a:endParaRPr>
        </a:p>
      </dgm:t>
    </dgm:pt>
    <dgm:pt modelId="{DF198A16-4AED-4D43-8D38-4A930F9807BC}" type="parTrans" cxnId="{274C5D49-08B0-40D2-9B3A-505C7F62E077}">
      <dgm:prSet/>
      <dgm:spPr/>
      <dgm:t>
        <a:bodyPr/>
        <a:lstStyle/>
        <a:p>
          <a:endParaRPr lang="ru-RU"/>
        </a:p>
      </dgm:t>
    </dgm:pt>
    <dgm:pt modelId="{351C200F-932E-4809-95BB-44889E94BE6D}" type="sibTrans" cxnId="{274C5D49-08B0-40D2-9B3A-505C7F62E077}">
      <dgm:prSet/>
      <dgm:spPr/>
      <dgm:t>
        <a:bodyPr/>
        <a:lstStyle/>
        <a:p>
          <a:endParaRPr lang="ru-RU"/>
        </a:p>
      </dgm:t>
    </dgm:pt>
    <dgm:pt modelId="{7C46E52E-7805-4C19-A9BB-5CF470B6F276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bg2">
                  <a:lumMod val="25000"/>
                </a:schemeClr>
              </a:solidFill>
            </a:rPr>
            <a:t>Угрозы</a:t>
          </a:r>
          <a:r>
            <a:rPr lang="ru-RU" sz="3500" dirty="0" smtClean="0"/>
            <a:t> </a:t>
          </a:r>
          <a:endParaRPr lang="ru-RU" sz="3500" dirty="0"/>
        </a:p>
      </dgm:t>
    </dgm:pt>
    <dgm:pt modelId="{16D5EA74-83FC-430C-82C5-902EE47EC2CF}" type="parTrans" cxnId="{3F46A003-2D71-4362-88B6-34EB230E9AF3}">
      <dgm:prSet/>
      <dgm:spPr/>
      <dgm:t>
        <a:bodyPr/>
        <a:lstStyle/>
        <a:p>
          <a:endParaRPr lang="ru-RU"/>
        </a:p>
      </dgm:t>
    </dgm:pt>
    <dgm:pt modelId="{FEE50DBD-48FF-4045-88FE-6290E481DDE2}" type="sibTrans" cxnId="{3F46A003-2D71-4362-88B6-34EB230E9AF3}">
      <dgm:prSet/>
      <dgm:spPr/>
      <dgm:t>
        <a:bodyPr/>
        <a:lstStyle/>
        <a:p>
          <a:endParaRPr lang="ru-RU"/>
        </a:p>
      </dgm:t>
    </dgm:pt>
    <dgm:pt modelId="{F5C80E46-8571-47DC-B258-AFB60CD56173}" type="pres">
      <dgm:prSet presAssocID="{9A6E61DE-FF59-41B2-BCF0-A07092F5106E}" presName="CompostProcess" presStyleCnt="0">
        <dgm:presLayoutVars>
          <dgm:dir/>
          <dgm:resizeHandles val="exact"/>
        </dgm:presLayoutVars>
      </dgm:prSet>
      <dgm:spPr/>
    </dgm:pt>
    <dgm:pt modelId="{F76F7F9C-403F-4E06-B28C-56863332126D}" type="pres">
      <dgm:prSet presAssocID="{9A6E61DE-FF59-41B2-BCF0-A07092F5106E}" presName="arrow" presStyleLbl="bgShp" presStyleIdx="0" presStyleCnt="1" custScaleX="117647"/>
      <dgm:spPr>
        <a:solidFill>
          <a:schemeClr val="bg2">
            <a:lumMod val="90000"/>
          </a:schemeClr>
        </a:solidFill>
      </dgm:spPr>
    </dgm:pt>
    <dgm:pt modelId="{E94ADD2D-3860-418D-A97D-F51D4ABAE68E}" type="pres">
      <dgm:prSet presAssocID="{9A6E61DE-FF59-41B2-BCF0-A07092F5106E}" presName="linearProcess" presStyleCnt="0"/>
      <dgm:spPr/>
    </dgm:pt>
    <dgm:pt modelId="{A2D01266-A31F-4495-A751-4A74523EDE22}" type="pres">
      <dgm:prSet presAssocID="{DDBD78AA-EFB6-4685-AFAD-4C143660AEB9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67292-C74A-4D84-9000-6CAA466A3E77}" type="pres">
      <dgm:prSet presAssocID="{6641D8D3-BFB0-4299-BA99-B5549BDE229D}" presName="sibTrans" presStyleCnt="0"/>
      <dgm:spPr/>
    </dgm:pt>
    <dgm:pt modelId="{D15F7322-290A-43FE-8EA2-618CC949319F}" type="pres">
      <dgm:prSet presAssocID="{6BF32115-9DE0-487D-BCA4-A56C24883B10}" presName="textNode" presStyleLbl="node1" presStyleIdx="1" presStyleCnt="6" custScaleX="135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64BF1-01AB-49E4-8162-71282660B6AA}" type="pres">
      <dgm:prSet presAssocID="{9849C9E2-C064-481A-8254-D25C83305366}" presName="sibTrans" presStyleCnt="0"/>
      <dgm:spPr/>
    </dgm:pt>
    <dgm:pt modelId="{4FD97279-60E9-49A3-82E7-31CBBB5BAA17}" type="pres">
      <dgm:prSet presAssocID="{8337E7F2-3C48-4B38-ACB9-37FDB1AE9BAA}" presName="textNode" presStyleLbl="node1" presStyleIdx="2" presStyleCnt="6" custScaleX="112871" custLinFactNeighborX="-21896" custLinFactNeighborY="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52E54-88C6-4188-96E9-9A73C51091D7}" type="pres">
      <dgm:prSet presAssocID="{E4C21FDA-1C97-4324-88BC-3FB1B9758F6B}" presName="sibTrans" presStyleCnt="0"/>
      <dgm:spPr/>
    </dgm:pt>
    <dgm:pt modelId="{E767622D-6682-4103-BE98-AB0F73DC4593}" type="pres">
      <dgm:prSet presAssocID="{5D092912-2F85-4360-873A-94CB2360C2D8}" presName="textNode" presStyleLbl="node1" presStyleIdx="3" presStyleCnt="6" custScaleX="115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274A7E-6FA6-4153-86A8-B6BFFABBC3C5}" type="pres">
      <dgm:prSet presAssocID="{09476BCC-982F-4A2E-8485-19FB0EC74FC9}" presName="sibTrans" presStyleCnt="0"/>
      <dgm:spPr/>
    </dgm:pt>
    <dgm:pt modelId="{1777AF0B-E151-4A71-B4E2-A9A5D6BD5E08}" type="pres">
      <dgm:prSet presAssocID="{54F81F4A-697C-434B-91AD-1BC286DB4CC9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8C1F8-1736-4C68-BECB-B014D744A933}" type="pres">
      <dgm:prSet presAssocID="{351C200F-932E-4809-95BB-44889E94BE6D}" presName="sibTrans" presStyleCnt="0"/>
      <dgm:spPr/>
    </dgm:pt>
    <dgm:pt modelId="{886240B7-2D49-4443-BC5F-78938CC2FE82}" type="pres">
      <dgm:prSet presAssocID="{7C46E52E-7805-4C19-A9BB-5CF470B6F276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BEF2BB-AC5B-4583-9E4F-9088EA56AE71}" type="presOf" srcId="{54F81F4A-697C-434B-91AD-1BC286DB4CC9}" destId="{1777AF0B-E151-4A71-B4E2-A9A5D6BD5E08}" srcOrd="0" destOrd="0" presId="urn:microsoft.com/office/officeart/2005/8/layout/hProcess9"/>
    <dgm:cxn modelId="{7D435CEA-E882-4124-A15C-DD6D1060F813}" type="presOf" srcId="{6BF32115-9DE0-487D-BCA4-A56C24883B10}" destId="{D15F7322-290A-43FE-8EA2-618CC949319F}" srcOrd="0" destOrd="0" presId="urn:microsoft.com/office/officeart/2005/8/layout/hProcess9"/>
    <dgm:cxn modelId="{49033F66-0260-46BA-BA9B-81C5FBE3F055}" type="presOf" srcId="{9A6E61DE-FF59-41B2-BCF0-A07092F5106E}" destId="{F5C80E46-8571-47DC-B258-AFB60CD56173}" srcOrd="0" destOrd="0" presId="urn:microsoft.com/office/officeart/2005/8/layout/hProcess9"/>
    <dgm:cxn modelId="{274C5D49-08B0-40D2-9B3A-505C7F62E077}" srcId="{9A6E61DE-FF59-41B2-BCF0-A07092F5106E}" destId="{54F81F4A-697C-434B-91AD-1BC286DB4CC9}" srcOrd="4" destOrd="0" parTransId="{DF198A16-4AED-4D43-8D38-4A930F9807BC}" sibTransId="{351C200F-932E-4809-95BB-44889E94BE6D}"/>
    <dgm:cxn modelId="{B45DDB8C-78A3-463A-977C-8B8072AB07B3}" type="presOf" srcId="{8337E7F2-3C48-4B38-ACB9-37FDB1AE9BAA}" destId="{4FD97279-60E9-49A3-82E7-31CBBB5BAA17}" srcOrd="0" destOrd="0" presId="urn:microsoft.com/office/officeart/2005/8/layout/hProcess9"/>
    <dgm:cxn modelId="{E99DA4CD-D711-41B0-B7AF-19E57602FC00}" srcId="{9A6E61DE-FF59-41B2-BCF0-A07092F5106E}" destId="{6BF32115-9DE0-487D-BCA4-A56C24883B10}" srcOrd="1" destOrd="0" parTransId="{19EF4231-F733-4A05-B610-EFE8186ACB74}" sibTransId="{9849C9E2-C064-481A-8254-D25C83305366}"/>
    <dgm:cxn modelId="{3F46A003-2D71-4362-88B6-34EB230E9AF3}" srcId="{9A6E61DE-FF59-41B2-BCF0-A07092F5106E}" destId="{7C46E52E-7805-4C19-A9BB-5CF470B6F276}" srcOrd="5" destOrd="0" parTransId="{16D5EA74-83FC-430C-82C5-902EE47EC2CF}" sibTransId="{FEE50DBD-48FF-4045-88FE-6290E481DDE2}"/>
    <dgm:cxn modelId="{CBD06F2F-B17F-48DD-A2E1-2B680C31C47A}" srcId="{9A6E61DE-FF59-41B2-BCF0-A07092F5106E}" destId="{8337E7F2-3C48-4B38-ACB9-37FDB1AE9BAA}" srcOrd="2" destOrd="0" parTransId="{D4477376-4FB6-49A7-AE7B-C913E739DA57}" sibTransId="{E4C21FDA-1C97-4324-88BC-3FB1B9758F6B}"/>
    <dgm:cxn modelId="{2226548C-8AD7-494B-B4FF-F586A95AA27D}" type="presOf" srcId="{DDBD78AA-EFB6-4685-AFAD-4C143660AEB9}" destId="{A2D01266-A31F-4495-A751-4A74523EDE22}" srcOrd="0" destOrd="0" presId="urn:microsoft.com/office/officeart/2005/8/layout/hProcess9"/>
    <dgm:cxn modelId="{869D8C94-8CB3-41C8-A37F-997C284C5369}" srcId="{9A6E61DE-FF59-41B2-BCF0-A07092F5106E}" destId="{5D092912-2F85-4360-873A-94CB2360C2D8}" srcOrd="3" destOrd="0" parTransId="{A94331CE-C0F7-4AD4-9A13-6C04DD783470}" sibTransId="{09476BCC-982F-4A2E-8485-19FB0EC74FC9}"/>
    <dgm:cxn modelId="{8DFBDCA1-7271-44A5-9896-9101F5611AE9}" type="presOf" srcId="{5D092912-2F85-4360-873A-94CB2360C2D8}" destId="{E767622D-6682-4103-BE98-AB0F73DC4593}" srcOrd="0" destOrd="0" presId="urn:microsoft.com/office/officeart/2005/8/layout/hProcess9"/>
    <dgm:cxn modelId="{53AA4B77-F9E9-4AFF-8B76-F852B39CF586}" srcId="{9A6E61DE-FF59-41B2-BCF0-A07092F5106E}" destId="{DDBD78AA-EFB6-4685-AFAD-4C143660AEB9}" srcOrd="0" destOrd="0" parTransId="{3A251CDF-A8EB-4397-9D84-206B9D2009F6}" sibTransId="{6641D8D3-BFB0-4299-BA99-B5549BDE229D}"/>
    <dgm:cxn modelId="{E68B9212-0BE7-4EC5-B3BC-24027D1BA100}" type="presOf" srcId="{7C46E52E-7805-4C19-A9BB-5CF470B6F276}" destId="{886240B7-2D49-4443-BC5F-78938CC2FE82}" srcOrd="0" destOrd="0" presId="urn:microsoft.com/office/officeart/2005/8/layout/hProcess9"/>
    <dgm:cxn modelId="{0B3ED66E-9E16-4B55-BEFF-95047C1A2475}" type="presParOf" srcId="{F5C80E46-8571-47DC-B258-AFB60CD56173}" destId="{F76F7F9C-403F-4E06-B28C-56863332126D}" srcOrd="0" destOrd="0" presId="urn:microsoft.com/office/officeart/2005/8/layout/hProcess9"/>
    <dgm:cxn modelId="{BE852023-63BF-4798-B3A4-8C5659ED9B83}" type="presParOf" srcId="{F5C80E46-8571-47DC-B258-AFB60CD56173}" destId="{E94ADD2D-3860-418D-A97D-F51D4ABAE68E}" srcOrd="1" destOrd="0" presId="urn:microsoft.com/office/officeart/2005/8/layout/hProcess9"/>
    <dgm:cxn modelId="{47164D3B-7571-4736-A068-4A7E312F93C2}" type="presParOf" srcId="{E94ADD2D-3860-418D-A97D-F51D4ABAE68E}" destId="{A2D01266-A31F-4495-A751-4A74523EDE22}" srcOrd="0" destOrd="0" presId="urn:microsoft.com/office/officeart/2005/8/layout/hProcess9"/>
    <dgm:cxn modelId="{F0B54D4F-F497-4A72-81CB-6D8E6BFE5FB8}" type="presParOf" srcId="{E94ADD2D-3860-418D-A97D-F51D4ABAE68E}" destId="{F7567292-C74A-4D84-9000-6CAA466A3E77}" srcOrd="1" destOrd="0" presId="urn:microsoft.com/office/officeart/2005/8/layout/hProcess9"/>
    <dgm:cxn modelId="{2C6F585C-B648-4771-B34C-1D2A78648B7B}" type="presParOf" srcId="{E94ADD2D-3860-418D-A97D-F51D4ABAE68E}" destId="{D15F7322-290A-43FE-8EA2-618CC949319F}" srcOrd="2" destOrd="0" presId="urn:microsoft.com/office/officeart/2005/8/layout/hProcess9"/>
    <dgm:cxn modelId="{D23DE789-3BCC-41F5-A54A-720D44689F8A}" type="presParOf" srcId="{E94ADD2D-3860-418D-A97D-F51D4ABAE68E}" destId="{FDF64BF1-01AB-49E4-8162-71282660B6AA}" srcOrd="3" destOrd="0" presId="urn:microsoft.com/office/officeart/2005/8/layout/hProcess9"/>
    <dgm:cxn modelId="{BD591991-F8CA-4089-8537-B0EAEB811B69}" type="presParOf" srcId="{E94ADD2D-3860-418D-A97D-F51D4ABAE68E}" destId="{4FD97279-60E9-49A3-82E7-31CBBB5BAA17}" srcOrd="4" destOrd="0" presId="urn:microsoft.com/office/officeart/2005/8/layout/hProcess9"/>
    <dgm:cxn modelId="{D5C3AB1A-44B3-4176-8CFD-67673FE0C00B}" type="presParOf" srcId="{E94ADD2D-3860-418D-A97D-F51D4ABAE68E}" destId="{06352E54-88C6-4188-96E9-9A73C51091D7}" srcOrd="5" destOrd="0" presId="urn:microsoft.com/office/officeart/2005/8/layout/hProcess9"/>
    <dgm:cxn modelId="{FE0C0480-E23F-4B60-8F06-C903341125C7}" type="presParOf" srcId="{E94ADD2D-3860-418D-A97D-F51D4ABAE68E}" destId="{E767622D-6682-4103-BE98-AB0F73DC4593}" srcOrd="6" destOrd="0" presId="urn:microsoft.com/office/officeart/2005/8/layout/hProcess9"/>
    <dgm:cxn modelId="{294417B9-03CA-49C6-AC78-696AE690D128}" type="presParOf" srcId="{E94ADD2D-3860-418D-A97D-F51D4ABAE68E}" destId="{3A274A7E-6FA6-4153-86A8-B6BFFABBC3C5}" srcOrd="7" destOrd="0" presId="urn:microsoft.com/office/officeart/2005/8/layout/hProcess9"/>
    <dgm:cxn modelId="{FD1D1B97-7120-47FD-B2F6-CAEFD484195E}" type="presParOf" srcId="{E94ADD2D-3860-418D-A97D-F51D4ABAE68E}" destId="{1777AF0B-E151-4A71-B4E2-A9A5D6BD5E08}" srcOrd="8" destOrd="0" presId="urn:microsoft.com/office/officeart/2005/8/layout/hProcess9"/>
    <dgm:cxn modelId="{0E8F8781-7520-4688-9A3E-A0C79A36FF5D}" type="presParOf" srcId="{E94ADD2D-3860-418D-A97D-F51D4ABAE68E}" destId="{B7C8C1F8-1736-4C68-BECB-B014D744A933}" srcOrd="9" destOrd="0" presId="urn:microsoft.com/office/officeart/2005/8/layout/hProcess9"/>
    <dgm:cxn modelId="{71499053-32B3-44FC-8B77-8C4D4611FCC3}" type="presParOf" srcId="{E94ADD2D-3860-418D-A97D-F51D4ABAE68E}" destId="{886240B7-2D49-4443-BC5F-78938CC2FE82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DAA9F-87A4-420C-B97E-A3CE16AA1916}">
      <dsp:nvSpPr>
        <dsp:cNvPr id="0" name=""/>
        <dsp:cNvSpPr/>
      </dsp:nvSpPr>
      <dsp:spPr>
        <a:xfrm>
          <a:off x="0" y="0"/>
          <a:ext cx="3867438" cy="368740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1758B-EF0B-4A2F-B454-682A8C0D34EE}">
      <dsp:nvSpPr>
        <dsp:cNvPr id="0" name=""/>
        <dsp:cNvSpPr/>
      </dsp:nvSpPr>
      <dsp:spPr>
        <a:xfrm>
          <a:off x="1570853" y="482164"/>
          <a:ext cx="5133099" cy="9154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Будущее можно создать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15544" y="526855"/>
        <a:ext cx="5043717" cy="826113"/>
      </dsp:txXfrm>
    </dsp:sp>
    <dsp:sp modelId="{C5ED9D4F-A178-4608-8871-33AFFCB92453}">
      <dsp:nvSpPr>
        <dsp:cNvPr id="0" name=""/>
        <dsp:cNvSpPr/>
      </dsp:nvSpPr>
      <dsp:spPr>
        <a:xfrm>
          <a:off x="1376270" y="1386236"/>
          <a:ext cx="5298836" cy="9154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Будущее вариативно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20961" y="1430927"/>
        <a:ext cx="5209454" cy="826113"/>
      </dsp:txXfrm>
    </dsp:sp>
    <dsp:sp modelId="{1A38561A-0D39-49CD-952A-6A44860F20D3}">
      <dsp:nvSpPr>
        <dsp:cNvPr id="0" name=""/>
        <dsp:cNvSpPr/>
      </dsp:nvSpPr>
      <dsp:spPr>
        <a:xfrm>
          <a:off x="1178796" y="2223244"/>
          <a:ext cx="5432497" cy="9154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Можно подготовиться или подготовить будущее таким, каким мы его хотим видеть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23487" y="2267935"/>
        <a:ext cx="5343115" cy="8261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F7F9C-403F-4E06-B28C-56863332126D}">
      <dsp:nvSpPr>
        <dsp:cNvPr id="0" name=""/>
        <dsp:cNvSpPr/>
      </dsp:nvSpPr>
      <dsp:spPr>
        <a:xfrm>
          <a:off x="837324" y="0"/>
          <a:ext cx="9926169" cy="5452534"/>
        </a:xfrm>
        <a:prstGeom prst="rightArrow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01266-A31F-4495-A751-4A74523EDE22}">
      <dsp:nvSpPr>
        <dsp:cNvPr id="0" name=""/>
        <dsp:cNvSpPr/>
      </dsp:nvSpPr>
      <dsp:spPr>
        <a:xfrm>
          <a:off x="594937" y="3010638"/>
          <a:ext cx="1764885" cy="1268717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2">
                  <a:lumMod val="25000"/>
                </a:schemeClr>
              </a:solidFill>
            </a:rPr>
            <a:t>Тренды, тенденции</a:t>
          </a:r>
          <a:endParaRPr lang="ru-RU" sz="24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656871" y="3072572"/>
        <a:ext cx="1641017" cy="1144849"/>
      </dsp:txXfrm>
    </dsp:sp>
    <dsp:sp modelId="{D15F7322-290A-43FE-8EA2-618CC949319F}">
      <dsp:nvSpPr>
        <dsp:cNvPr id="0" name=""/>
        <dsp:cNvSpPr/>
      </dsp:nvSpPr>
      <dsp:spPr>
        <a:xfrm>
          <a:off x="1182345" y="1500133"/>
          <a:ext cx="1775663" cy="101122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2">
                  <a:lumMod val="25000"/>
                </a:schemeClr>
              </a:solidFill>
            </a:rPr>
            <a:t>Технологии</a:t>
          </a:r>
          <a:endParaRPr lang="ru-RU" sz="24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1231709" y="1549497"/>
        <a:ext cx="1676935" cy="912498"/>
      </dsp:txXfrm>
    </dsp:sp>
    <dsp:sp modelId="{4FD97279-60E9-49A3-82E7-31CBBB5BAA17}">
      <dsp:nvSpPr>
        <dsp:cNvPr id="0" name=""/>
        <dsp:cNvSpPr/>
      </dsp:nvSpPr>
      <dsp:spPr>
        <a:xfrm>
          <a:off x="3172115" y="297784"/>
          <a:ext cx="2690251" cy="97593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2">
                  <a:lumMod val="25000"/>
                </a:schemeClr>
              </a:solidFill>
            </a:rPr>
            <a:t>Форматы взаимодействий</a:t>
          </a:r>
          <a:endParaRPr lang="ru-RU" sz="24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3219756" y="345425"/>
        <a:ext cx="2594969" cy="880656"/>
      </dsp:txXfrm>
    </dsp:sp>
    <dsp:sp modelId="{E767622D-6682-4103-BE98-AB0F73DC4593}">
      <dsp:nvSpPr>
        <dsp:cNvPr id="0" name=""/>
        <dsp:cNvSpPr/>
      </dsp:nvSpPr>
      <dsp:spPr>
        <a:xfrm>
          <a:off x="6625690" y="283608"/>
          <a:ext cx="1736903" cy="114483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2">
                  <a:lumMod val="25000"/>
                </a:schemeClr>
              </a:solidFill>
            </a:rPr>
            <a:t>Ключевые события</a:t>
          </a:r>
          <a:endParaRPr lang="ru-RU" sz="24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6681576" y="339494"/>
        <a:ext cx="1625131" cy="1033063"/>
      </dsp:txXfrm>
    </dsp:sp>
    <dsp:sp modelId="{1777AF0B-E151-4A71-B4E2-A9A5D6BD5E08}">
      <dsp:nvSpPr>
        <dsp:cNvPr id="0" name=""/>
        <dsp:cNvSpPr/>
      </dsp:nvSpPr>
      <dsp:spPr>
        <a:xfrm>
          <a:off x="8566487" y="1713371"/>
          <a:ext cx="2160418" cy="1103222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2">
                  <a:lumMod val="25000"/>
                </a:schemeClr>
              </a:solidFill>
            </a:rPr>
            <a:t>Нормативные акты</a:t>
          </a:r>
          <a:endParaRPr lang="ru-RU" sz="24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8620342" y="1767226"/>
        <a:ext cx="2052708" cy="995512"/>
      </dsp:txXfrm>
    </dsp:sp>
    <dsp:sp modelId="{886240B7-2D49-4443-BC5F-78938CC2FE82}">
      <dsp:nvSpPr>
        <dsp:cNvPr id="0" name=""/>
        <dsp:cNvSpPr/>
      </dsp:nvSpPr>
      <dsp:spPr>
        <a:xfrm>
          <a:off x="9360200" y="3203887"/>
          <a:ext cx="1282624" cy="1202261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2">
                  <a:lumMod val="25000"/>
                </a:schemeClr>
              </a:solidFill>
            </a:rPr>
            <a:t>Угрозы</a:t>
          </a:r>
          <a:r>
            <a:rPr lang="ru-RU" sz="3500" kern="1200" dirty="0" smtClean="0"/>
            <a:t> </a:t>
          </a:r>
          <a:endParaRPr lang="ru-RU" sz="3500" kern="1200" dirty="0"/>
        </a:p>
      </dsp:txBody>
      <dsp:txXfrm>
        <a:off x="9418890" y="3262577"/>
        <a:ext cx="1165244" cy="10848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861B7-0043-4841-BA40-DF5CBCADF51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C9071-5180-4630-A1ED-E13204883D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854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Добрый день, уважаемые коллеги!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Рады приветствовать Вас в Межрегиональном центре компетенций в области искусства, дизайна и сферы услуг.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Областных Единых методических дней сегодня мы работаем на площадке «Электронные ресурсы в профессиональном образовании».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Такой формат взаимодействия  будет происходить с  частой периодичностью.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ДОН запланированы  такие площадки в рамках областных ЕМД несколько раз в течение года,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группы, которые у нас, я надеюсь, сегодня сложатся, станут проектными группами, которые  будут решать задачи уже Федерального проекта Современная цифровая образовательная среда.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Сегодня все больше говорят о том, что в ближайшее время весь мир полностью перейдет к цифровой экономике. Неизбежно, цифровым становится и образование. С изменением технологий, меняются форматы взаимодействий участников образовательного процесса, меняется и роль преподавателя в образовательном процессе.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Коллеги, думаю, важно сегодня каждому педагогу понимать, что преподавать по старинке сегодня невозможно. Мы с вами участвуем в становлении нового поколения – поколения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Фактически, мы наблюдаем, как «Человек разумный» становится «Человеком цифровым»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поколение требует сегодня полной трансформации образовательных технологий в целом и  изменения  роли педагога в частности.  Мы понимаем, что неизбежно образование становится электронным.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заглянуть в ближайшее будущее системы СПО, где поколение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обучается в привычной и комфортной для них виртуальной  образовательной среде, первую часть нашего мероприятия предлагаю провести в формате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форсайта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9071-5180-4630-A1ED-E13204883DB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722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10D6-FF3A-4E91-A9E4-122F2A01C93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38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10D6-FF3A-4E91-A9E4-122F2A01C93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71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Напомню, что  Форсайт – это технология, которая поможет нам договориться  по поводу образа будущего и наших действий по достижению этого будущего 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напомню 3 базовых принципа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форсайта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Будущее зависит от прилагаемых усилий, его можно создать.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Будущее вариативно – оно не проистекает из прошлого, а зависит от наших решений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Есть области, по отношению к которым можно строить прогнозы, но в целом будущее нельзя предсказать достоверно, можно подготовиться или подготовить будущее таким, каким мы его хотим видеть.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Цели Форсайт-сессии: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Прогноз – получение достоверной карты будущего, описывающей основные возможные события, которые будут влиять на систему СПО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Коммуникация – согласование участниками  своих позиций и формирование «дорожных карт» развития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Образование – формирование единого поля представлений участников коммуникации о предмете.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9071-5180-4630-A1ED-E13204883DB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257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«Скоростной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форсайт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предполагает выделение следующих элементов карты будущего: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Тренды, тенденции – существующие и зарождающиеся;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Технологии – поддерживающие существующие тренды или запускающие новые;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Форматы – технологии социального взаимодействия;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Ключевые события, запускающие, переламывающие или изменяющие скорость роста тренда;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Законопроекты и нормативные акты,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легитимизирующие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форматы;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Угрозы, которые могут негативно повлиять на агентов (бизнес-организации, образовательные учреждения, рынки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9071-5180-4630-A1ED-E13204883DB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62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проектирования карты будущего и последующей разработки дорожной карты по развитию электронной образовательной среды в колледже предлагаю рассмотреть основные тренды, тенденции и технологии, существующие сегодня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9071-5180-4630-A1ED-E13204883DB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431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 также учитывать нормативные акты,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легитимизирующие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электронное обучение. Конечно, это и Закон об образовании, и ФГОС ТОП-50.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9071-5180-4630-A1ED-E13204883DB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314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в августе 2017 года  вышел новый Порядок применения организациями, осуществляющими образовательную деятельность, электронного обучения, дистанционных образовательных технологий при реализации образовательных программ.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новому порядку, ПОО может: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Осуществлять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реализацию образовательных программ или их частей с применением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исключительно ЭО и ДОТ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организуя обучение в виде онлайн-курсов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включать в план учебные занятия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проводимые путем непосредственного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взаимодействия педагогического работника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обучающимся в аудитории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Самостоятельно определять порядок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оказания УМ помощи обучающимся, в том числе дистанционно, с использованием ИКТ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Самостоятельно определять порядок и формы зачета результатов обучения онлайн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Самостоятельно определять соотношение занятий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применением ЭО и ДОТ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9071-5180-4630-A1ED-E13204883DB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8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Итак, уважаемые коллеги, вооружившись данной информацией, нам с вами предстоит  нарисовать картинку  ближайшего будущего и определить основные шаги, которые мы должны предпринять для его осуществления.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Сейчас, объединившись в группы, мы проделаем с вами следующую работу: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листе опишем  тренды, технологии, форматы взаимодействия, ключевые события, необходимые нормативные акты, угрозы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Сформируем модель (это может быть графическое или текстовое изображение) будущего цифрового колледжа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Определим 5 шагов, которые нам предстоит преодолеть на пути к достижению нашей модели.</a:t>
            </a:r>
          </a:p>
          <a:p>
            <a:r>
              <a:rPr lang="ru-RU" dirty="0" smtClean="0"/>
              <a:t>Времени на данную работу – до 11.50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9071-5180-4630-A1ED-E13204883DB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716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10D6-FF3A-4E91-A9E4-122F2A01C93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91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C10D6-FF3A-4E91-A9E4-122F2A01C93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06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426B-97F6-4BBA-819F-45CC5EAE37D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ECC-6851-4CD0-A832-22AC8AC8D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71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426B-97F6-4BBA-819F-45CC5EAE37D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ECC-6851-4CD0-A832-22AC8AC8D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1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426B-97F6-4BBA-819F-45CC5EAE37D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ECC-6851-4CD0-A832-22AC8AC8D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81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1913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426B-97F6-4BBA-819F-45CC5EAE37D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ECC-6851-4CD0-A832-22AC8AC8D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77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426B-97F6-4BBA-819F-45CC5EAE37D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ECC-6851-4CD0-A832-22AC8AC8D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99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426B-97F6-4BBA-819F-45CC5EAE37D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ECC-6851-4CD0-A832-22AC8AC8D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96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426B-97F6-4BBA-819F-45CC5EAE37D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ECC-6851-4CD0-A832-22AC8AC8D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433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426B-97F6-4BBA-819F-45CC5EAE37D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ECC-6851-4CD0-A832-22AC8AC8D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148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426B-97F6-4BBA-819F-45CC5EAE37D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ECC-6851-4CD0-A832-22AC8AC8D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41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426B-97F6-4BBA-819F-45CC5EAE37D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ECC-6851-4CD0-A832-22AC8AC8D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10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426B-97F6-4BBA-819F-45CC5EAE37D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3ECC-6851-4CD0-A832-22AC8AC8D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47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6426B-97F6-4BBA-819F-45CC5EAE37D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93ECC-6851-4CD0-A832-22AC8AC8D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47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microsoft.com/office/2007/relationships/hdphoto" Target="../media/hdphoto1.wdp"/><Relationship Id="rId4" Type="http://schemas.openxmlformats.org/officeDocument/2006/relationships/diagramLayout" Target="../diagrams/layout4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microsoft.com/office/2007/relationships/hdphoto" Target="../media/hdphoto1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microsoft.com/office/2007/relationships/hdphoto" Target="../media/hdphoto1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272" y="227450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Электронные ресурсы в профессиональном образовании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40096" y="6272784"/>
            <a:ext cx="2136370" cy="256032"/>
          </a:xfrm>
        </p:spPr>
        <p:txBody>
          <a:bodyPr>
            <a:noAutofit/>
          </a:bodyPr>
          <a:lstStyle/>
          <a:p>
            <a:pPr algn="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августа 2018</a:t>
            </a:r>
            <a:endParaRPr lang="ru-RU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304" y="357709"/>
            <a:ext cx="11939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ЕДИНЫЕ МЕТОДИЧЕСКИЕ ДНИ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ГАПОУ ТО «ТЮМЕНСКИЙ ТЕХНИКУМ ИНДУСТРИИ ПИТАНИЯ, КОММЕРЦИИ И СЕРВИСА» - МЕЖРЕГИОНАЛЬНЫЙ ЦЕНТР КОМПЕТЕНЦИЙ В ОБЛАСТИ ИСКУССТВА, ДИЗАЙНА И СФЕРЫ УСЛУГ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9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75" y="458755"/>
            <a:ext cx="2136370" cy="530352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ТРЕНДЫ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070698" y="725486"/>
            <a:ext cx="2592741" cy="53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ТЕНДЕНЦИИ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830362" y="1187351"/>
            <a:ext cx="2777700" cy="47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6075" y="989107"/>
            <a:ext cx="11959479" cy="5740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6075" y="1664394"/>
            <a:ext cx="117530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«Облачное» обучение</a:t>
            </a:r>
          </a:p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сущности,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облако позволяет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группе компьютеров, объединенных в сеть – обычно через интернет, работать как один.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Облачное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использует изобретение бессрочной, универсально доступной, расширяемой компьютерной сети и применяет его для электронного образования – от онлайн классов аккредитованных университетов до маленьких обучающих модулей, используемых в частных компаниях.</a:t>
            </a:r>
          </a:p>
        </p:txBody>
      </p:sp>
    </p:spTree>
    <p:extLst>
      <p:ext uri="{BB962C8B-B14F-4D97-AF65-F5344CB8AC3E}">
        <p14:creationId xmlns:p14="http://schemas.microsoft.com/office/powerpoint/2010/main" val="4071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75" y="458755"/>
            <a:ext cx="2136370" cy="530352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ТРЕНДЫ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070698" y="725486"/>
            <a:ext cx="2592741" cy="53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ТЕНДЕНЦИИ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830362" y="1187351"/>
            <a:ext cx="2777700" cy="47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6075" y="989107"/>
            <a:ext cx="11959479" cy="5740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6075" y="1928016"/>
            <a:ext cx="117062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Мобильное обучение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это возможность получать обучающие материалы на персональные устройства –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ПК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смартфоны и мобильные телефоны. Специальные программы для мобильных устройств со ссылками на образовательные сайты делают доступным любой образовательный материал.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075" y="4708284"/>
            <a:ext cx="117062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1:1</a:t>
            </a:r>
          </a:p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каждого студента ноутбуком или планшетом, чтобы сделать обучение индивидуальным, повысить независимость и увеличить количество академических часов за стенами класса.</a:t>
            </a:r>
          </a:p>
        </p:txBody>
      </p:sp>
    </p:spTree>
    <p:extLst>
      <p:ext uri="{BB962C8B-B14F-4D97-AF65-F5344CB8AC3E}">
        <p14:creationId xmlns:p14="http://schemas.microsoft.com/office/powerpoint/2010/main" val="34552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75" y="458755"/>
            <a:ext cx="2136370" cy="530352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ТРЕНДЫ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070698" y="725486"/>
            <a:ext cx="2592741" cy="53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ТЕНДЕНЦИИ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830362" y="1187351"/>
            <a:ext cx="2777700" cy="47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6075" y="989107"/>
            <a:ext cx="11959479" cy="5740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1376" y="1803109"/>
            <a:ext cx="11362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Игрофикация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геймификация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Игрофикация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использует вовлечение в игру там, где обычно для игры нет места. Многие эксперты назвали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игрофикацию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одним из самых важных трендов в индустрии информационных технологий.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Игрофикация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может применяться в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образовании для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того, чтобы вовлечь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студентов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 развлечь их, превращая пользователей в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игроков, а образовательный процесс в игру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14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74628844"/>
              </p:ext>
            </p:extLst>
          </p:nvPr>
        </p:nvGraphicFramePr>
        <p:xfrm>
          <a:off x="270314" y="719666"/>
          <a:ext cx="11677846" cy="5452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10523" y="688123"/>
            <a:ext cx="2286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0070C0"/>
                </a:solidFill>
                <a:effectLst/>
              </a:rPr>
              <a:t>настоящее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29801" y="688123"/>
            <a:ext cx="23621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0070C0"/>
                </a:solidFill>
                <a:effectLst/>
              </a:rPr>
              <a:t>будущее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91" y="2725419"/>
            <a:ext cx="4267195" cy="28407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 вправо 9"/>
          <p:cNvSpPr/>
          <p:nvPr/>
        </p:nvSpPr>
        <p:spPr>
          <a:xfrm>
            <a:off x="2991552" y="4204637"/>
            <a:ext cx="719689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733216" y="2336585"/>
            <a:ext cx="316029" cy="518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653259" y="2271779"/>
            <a:ext cx="316029" cy="518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>
            <a:off x="8035486" y="4227209"/>
            <a:ext cx="818954" cy="2748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8035486" y="2873026"/>
            <a:ext cx="616418" cy="289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368040" y="2725419"/>
            <a:ext cx="503522" cy="259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8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2529" t="18653" r="61164" b="27996"/>
          <a:stretch/>
        </p:blipFill>
        <p:spPr>
          <a:xfrm>
            <a:off x="119326" y="1971215"/>
            <a:ext cx="4171442" cy="4886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2577" t="20365" r="61000" b="51150"/>
          <a:stretch/>
        </p:blipFill>
        <p:spPr>
          <a:xfrm>
            <a:off x="476301" y="4414607"/>
            <a:ext cx="4060874" cy="24625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3754" y="0"/>
            <a:ext cx="5519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применения организациями, осуществляющими образовательную деятельность, электронного обучения, дистанционных образовательных технологий при реализации образовательных программ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4316" y="269785"/>
            <a:ext cx="6737684" cy="65864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ПОО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ВПРАВЕ:</a:t>
            </a: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Осуществлять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реализацию образовательных программ или их частей с применением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исключительно ЭО и ДОТ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организуя обучение в виде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онлайн-курсов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включать в план учебные занятия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проводимые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путем непосредственного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взаимодействия педагогического работника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обучающимся 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аудитории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Самостоятельно определять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порядок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оказания УМ помощи обучающимся, в том числе дистанционно, с использованием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ИКТ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Самостоятельно определять  порядок и формы зачета результатов обучения онлайн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Самостоятельно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определять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соотношение занятий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применением ЭО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ДОТ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811341" y="2211847"/>
            <a:ext cx="438916" cy="4156869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8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6356" y="3383352"/>
            <a:ext cx="4505646" cy="91744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 работы групп: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379913" y="4244092"/>
            <a:ext cx="14031883" cy="1143000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образовательного процесса в колледже в 2021 году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ru-RU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электронный?виртуальный?цифровой?онлайн</a:t>
            </a: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?...??? Колледж)</a:t>
            </a:r>
            <a:endParaRPr lang="ru-RU" b="1" i="1" dirty="0">
              <a:solidFill>
                <a:srgbClr val="C0000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74246725"/>
              </p:ext>
            </p:extLst>
          </p:nvPr>
        </p:nvGraphicFramePr>
        <p:xfrm>
          <a:off x="1001035" y="1237995"/>
          <a:ext cx="10836289" cy="2694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33943" y="519577"/>
            <a:ext cx="233628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Настоящее</a:t>
            </a:r>
          </a:p>
          <a:p>
            <a:pPr algn="ctr"/>
            <a:r>
              <a:rPr lang="ru-RU" sz="3200" dirty="0" smtClean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ru-RU" sz="3200" b="0" cap="none" spc="0" dirty="0" smtClean="0">
              <a:ln w="0"/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99084" y="519577"/>
            <a:ext cx="18693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Будущее</a:t>
            </a:r>
          </a:p>
          <a:p>
            <a:pPr algn="ctr"/>
            <a:r>
              <a:rPr lang="ru-RU" sz="3200" dirty="0" smtClean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RU" sz="3200" b="0" cap="none" spc="0" dirty="0" smtClean="0">
              <a:ln w="0"/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8" y="5197348"/>
            <a:ext cx="2296209" cy="1660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0724" y="3234355"/>
            <a:ext cx="4475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23204" y="3176122"/>
            <a:ext cx="4475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3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68554" y="3195745"/>
            <a:ext cx="4475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3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06853" y="3176123"/>
            <a:ext cx="4475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55615" y="3234354"/>
            <a:ext cx="4475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92425" y="3234354"/>
            <a:ext cx="4475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166356" y="5324525"/>
            <a:ext cx="3724102" cy="37457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Текст 2"/>
          <p:cNvSpPr txBox="1">
            <a:spLocks/>
          </p:cNvSpPr>
          <p:nvPr/>
        </p:nvSpPr>
        <p:spPr>
          <a:xfrm>
            <a:off x="1762436" y="5901001"/>
            <a:ext cx="9608326" cy="509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шагов к реализации модели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4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4355" y="224557"/>
            <a:ext cx="21125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Тренды: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МООК;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Смешанное обучение;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Адаптивное обучение;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Синхронное обучение;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err="1" smtClean="0"/>
              <a:t>Геймификация</a:t>
            </a:r>
            <a:r>
              <a:rPr lang="ru-RU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Перевернутый класс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7575" y="224557"/>
            <a:ext cx="3093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Форматы взаимодействия</a:t>
            </a:r>
            <a:r>
              <a:rPr lang="ru-RU" dirty="0" smtClean="0"/>
              <a:t>:</a:t>
            </a:r>
          </a:p>
          <a:p>
            <a:r>
              <a:rPr lang="ru-RU" dirty="0" smtClean="0"/>
              <a:t>- Комплексное взаимодействие с работодателем (МТБ, технологии и др.);</a:t>
            </a:r>
          </a:p>
          <a:p>
            <a:pPr>
              <a:buFontTx/>
              <a:buChar char="-"/>
            </a:pPr>
            <a:r>
              <a:rPr lang="ru-RU" dirty="0" smtClean="0"/>
              <a:t> Сотрудничество с проектными компаниями;</a:t>
            </a:r>
          </a:p>
          <a:p>
            <a:pPr>
              <a:buFontTx/>
              <a:buChar char="-"/>
            </a:pPr>
            <a:r>
              <a:rPr lang="ru-RU" dirty="0" smtClean="0"/>
              <a:t> Сетевое (отраслевое) взаимодействие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300951" y="326610"/>
            <a:ext cx="25645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Ключевые события:</a:t>
            </a:r>
          </a:p>
          <a:p>
            <a:r>
              <a:rPr lang="ru-RU" dirty="0" smtClean="0"/>
              <a:t>- Мотивация и обучение кадров;</a:t>
            </a:r>
          </a:p>
          <a:p>
            <a:pPr>
              <a:buFontTx/>
              <a:buChar char="-"/>
            </a:pPr>
            <a:r>
              <a:rPr lang="ru-RU" dirty="0" smtClean="0"/>
              <a:t> Создание МТБ;</a:t>
            </a:r>
          </a:p>
          <a:p>
            <a:pPr>
              <a:buFontTx/>
              <a:buChar char="-"/>
            </a:pPr>
            <a:r>
              <a:rPr lang="ru-RU" dirty="0" smtClean="0"/>
              <a:t> Создание банка заданий для электронных курсов;</a:t>
            </a:r>
          </a:p>
          <a:p>
            <a:pPr>
              <a:buFontTx/>
              <a:buChar char="-"/>
            </a:pPr>
            <a:r>
              <a:rPr lang="ru-RU" dirty="0"/>
              <a:t> </a:t>
            </a:r>
            <a:r>
              <a:rPr lang="ru-RU" dirty="0" smtClean="0"/>
              <a:t>онлайн-прием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264868" y="326610"/>
            <a:ext cx="25855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Нормативные акты:</a:t>
            </a:r>
          </a:p>
          <a:p>
            <a:r>
              <a:rPr lang="ru-RU" dirty="0" smtClean="0"/>
              <a:t>- Защита авторских прав;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Идентификация;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Регламент оплаты</a:t>
            </a:r>
            <a:r>
              <a:rPr lang="en-US" dirty="0" smtClean="0"/>
              <a:t> </a:t>
            </a:r>
            <a:r>
              <a:rPr lang="ru-RU" dirty="0" smtClean="0"/>
              <a:t>за подготовку ЭОР;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Порядок приема;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Локальный акт МООК;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Положение по осуществлению ЭО в ОО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90798" y="3164681"/>
            <a:ext cx="69039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Угрозы:</a:t>
            </a:r>
          </a:p>
          <a:p>
            <a:r>
              <a:rPr lang="ru-RU" dirty="0" smtClean="0"/>
              <a:t>- Недофинансирование; </a:t>
            </a:r>
          </a:p>
          <a:p>
            <a:pPr>
              <a:buFontTx/>
              <a:buChar char="-"/>
            </a:pPr>
            <a:r>
              <a:rPr lang="ru-RU" dirty="0" smtClean="0"/>
              <a:t> Оплата труда;</a:t>
            </a:r>
          </a:p>
          <a:p>
            <a:pPr>
              <a:buFontTx/>
              <a:buChar char="-"/>
            </a:pPr>
            <a:r>
              <a:rPr lang="ru-RU" dirty="0"/>
              <a:t> </a:t>
            </a:r>
            <a:r>
              <a:rPr lang="ru-RU" dirty="0" smtClean="0"/>
              <a:t>Отсутствие знаний;</a:t>
            </a:r>
          </a:p>
          <a:p>
            <a:pPr>
              <a:buFontTx/>
              <a:buChar char="-"/>
            </a:pPr>
            <a:r>
              <a:rPr lang="ru-RU" dirty="0" smtClean="0"/>
              <a:t> Отсутствие учета авторских прав;</a:t>
            </a:r>
          </a:p>
          <a:p>
            <a:pPr>
              <a:buFontTx/>
              <a:buChar char="-"/>
            </a:pPr>
            <a:r>
              <a:rPr lang="ru-RU" dirty="0" smtClean="0"/>
              <a:t> Отрыв от реального сектора экономики;</a:t>
            </a:r>
          </a:p>
          <a:p>
            <a:pPr>
              <a:buFontTx/>
              <a:buChar char="-"/>
            </a:pPr>
            <a:r>
              <a:rPr lang="ru-RU" dirty="0" smtClean="0"/>
              <a:t> Сложности идентификации студентов;</a:t>
            </a:r>
          </a:p>
          <a:p>
            <a:pPr>
              <a:buFontTx/>
              <a:buChar char="-"/>
            </a:pPr>
            <a:r>
              <a:rPr lang="ru-RU" dirty="0" smtClean="0"/>
              <a:t> Сложность социализации;</a:t>
            </a:r>
          </a:p>
          <a:p>
            <a:pPr>
              <a:buFontTx/>
              <a:buChar char="-"/>
            </a:pPr>
            <a:r>
              <a:rPr lang="ru-RU" dirty="0" smtClean="0"/>
              <a:t> Отсутствие комплексного развития личности (ЗОЖ, воспитание);</a:t>
            </a:r>
          </a:p>
          <a:p>
            <a:pPr>
              <a:buFontTx/>
              <a:buChar char="-"/>
            </a:pPr>
            <a:r>
              <a:rPr lang="ru-RU" dirty="0" smtClean="0"/>
              <a:t> Перебои с Интернет-доступом, электричеством;</a:t>
            </a:r>
          </a:p>
          <a:p>
            <a:pPr>
              <a:buFontTx/>
              <a:buChar char="-"/>
            </a:pPr>
            <a:r>
              <a:rPr lang="ru-RU" dirty="0" smtClean="0"/>
              <a:t> Взлом электронной системы, утечка информации;</a:t>
            </a:r>
          </a:p>
          <a:p>
            <a:pPr>
              <a:buFontTx/>
              <a:buChar char="-"/>
            </a:pPr>
            <a:r>
              <a:rPr lang="ru-RU" dirty="0"/>
              <a:t> </a:t>
            </a:r>
            <a:r>
              <a:rPr lang="ru-RU" dirty="0" smtClean="0"/>
              <a:t>Сбой ПО;</a:t>
            </a:r>
          </a:p>
          <a:p>
            <a:pPr>
              <a:buFontTx/>
              <a:buChar char="-"/>
            </a:pPr>
            <a:r>
              <a:rPr lang="ru-RU" dirty="0"/>
              <a:t> С</a:t>
            </a:r>
            <a:r>
              <a:rPr lang="ru-RU" dirty="0" smtClean="0"/>
              <a:t>опротивление коллектива.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65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650" y="2211186"/>
            <a:ext cx="9192767" cy="113053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Презентация онлайн курсов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7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654" t="14915" r="48263" b="24402"/>
          <a:stretch/>
        </p:blipFill>
        <p:spPr>
          <a:xfrm>
            <a:off x="280941" y="1052224"/>
            <a:ext cx="5413311" cy="5759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358" t="13460" r="49927" b="32698"/>
          <a:stretch/>
        </p:blipFill>
        <p:spPr>
          <a:xfrm>
            <a:off x="6125078" y="966889"/>
            <a:ext cx="5817326" cy="36924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358" t="8634" r="49714" b="4381"/>
          <a:stretch/>
        </p:blipFill>
        <p:spPr>
          <a:xfrm>
            <a:off x="5493689" y="2518227"/>
            <a:ext cx="3782944" cy="4293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62" y="56444"/>
            <a:ext cx="3988116" cy="37794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80941" y="229916"/>
            <a:ext cx="7313968" cy="651638"/>
          </a:xfrm>
          <a:prstGeom prst="roundRect">
            <a:avLst/>
          </a:prstGeom>
          <a:ln>
            <a:noFill/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дистанционного обучения</a:t>
            </a:r>
          </a:p>
        </p:txBody>
      </p:sp>
      <p:sp>
        <p:nvSpPr>
          <p:cNvPr id="7" name="Стрелка вправо 6"/>
          <p:cNvSpPr/>
          <p:nvPr/>
        </p:nvSpPr>
        <p:spPr>
          <a:xfrm rot="16408744">
            <a:off x="4136456" y="3671781"/>
            <a:ext cx="435544" cy="5202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629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5812" t="10622" r="32501" b="35430"/>
          <a:stretch/>
        </p:blipFill>
        <p:spPr>
          <a:xfrm>
            <a:off x="0" y="4187718"/>
            <a:ext cx="4613950" cy="2708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8178" t="12656" r="47447" b="35254"/>
          <a:stretch/>
        </p:blipFill>
        <p:spPr>
          <a:xfrm>
            <a:off x="3927881" y="4247499"/>
            <a:ext cx="3037667" cy="2589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62" y="56444"/>
            <a:ext cx="3988116" cy="37794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68587" y="827186"/>
            <a:ext cx="4280931" cy="1052408"/>
          </a:xfrm>
          <a:prstGeom prst="roundRect">
            <a:avLst/>
          </a:prstGeom>
          <a:ln>
            <a:noFill/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курс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работ по профессии Горничная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2288" t="19209" r="67966" b="50057"/>
          <a:stretch/>
        </p:blipFill>
        <p:spPr>
          <a:xfrm>
            <a:off x="3137205" y="2139730"/>
            <a:ext cx="3626604" cy="22113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2542" t="17853" r="65042" b="50056"/>
          <a:stretch/>
        </p:blipFill>
        <p:spPr>
          <a:xfrm>
            <a:off x="0" y="2139730"/>
            <a:ext cx="3952068" cy="220075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5914577" y="624858"/>
            <a:ext cx="6256448" cy="1052408"/>
          </a:xfrm>
          <a:prstGeom prst="roundRect">
            <a:avLst/>
          </a:prstGeom>
          <a:ln>
            <a:noFill/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курс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предпринимательства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39738" t="16922" r="25855" b="3191"/>
          <a:stretch/>
        </p:blipFill>
        <p:spPr>
          <a:xfrm>
            <a:off x="6847037" y="2239213"/>
            <a:ext cx="3389587" cy="46971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20302" t="25366" r="47629" b="42450"/>
          <a:stretch/>
        </p:blipFill>
        <p:spPr>
          <a:xfrm>
            <a:off x="8884448" y="2765208"/>
            <a:ext cx="3228530" cy="18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51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323" y="4505788"/>
            <a:ext cx="2346461" cy="2352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275" y="981014"/>
            <a:ext cx="9261605" cy="1450757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Форсайт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 – это технология, которая позволяет кругу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лиц договориться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 поводу образа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будущего и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своих действий по поводу этого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будущего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68984" y="2876813"/>
            <a:ext cx="3358896" cy="43246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Цели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форсайта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Коммуникация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Образование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47274632"/>
              </p:ext>
            </p:extLst>
          </p:nvPr>
        </p:nvGraphicFramePr>
        <p:xfrm>
          <a:off x="841249" y="2533362"/>
          <a:ext cx="7388352" cy="386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61787" y="6046774"/>
            <a:ext cx="58101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Базовые принципы </a:t>
            </a:r>
            <a:r>
              <a:rPr lang="ru-RU" sz="3200" b="0" cap="none" spc="0" dirty="0" err="1" smtClean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форсайта</a:t>
            </a:r>
            <a:endParaRPr lang="ru-RU" sz="3200" b="0" cap="none" spc="0" dirty="0">
              <a:ln w="0"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745067" y="3086923"/>
            <a:ext cx="472440" cy="899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1315883" y="3869447"/>
            <a:ext cx="472440" cy="899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960456" y="4589552"/>
            <a:ext cx="472440" cy="899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932" t="18983" r="45339" b="18645"/>
          <a:stretch/>
        </p:blipFill>
        <p:spPr>
          <a:xfrm>
            <a:off x="104160" y="4346046"/>
            <a:ext cx="2644662" cy="212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2204" t="15594" r="41143" b="18192"/>
          <a:stretch/>
        </p:blipFill>
        <p:spPr>
          <a:xfrm>
            <a:off x="2549047" y="4346046"/>
            <a:ext cx="2715072" cy="216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62" y="45812"/>
            <a:ext cx="3988116" cy="37794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43673" y="423752"/>
            <a:ext cx="4280931" cy="1052408"/>
          </a:xfrm>
          <a:prstGeom prst="roundRect">
            <a:avLst/>
          </a:prstGeom>
          <a:ln>
            <a:noFill/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курс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работ по профессии Повар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450066" y="599710"/>
            <a:ext cx="4280931" cy="1052408"/>
          </a:xfrm>
          <a:prstGeom prst="roundRect">
            <a:avLst/>
          </a:prstGeom>
          <a:ln>
            <a:noFill/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курс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калькуляции и учета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9868" t="15439" r="47763" b="35438"/>
          <a:stretch/>
        </p:blipFill>
        <p:spPr>
          <a:xfrm>
            <a:off x="8178758" y="3438342"/>
            <a:ext cx="3946358" cy="33688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49868" t="28772" r="527" b="47602"/>
          <a:stretch/>
        </p:blipFill>
        <p:spPr>
          <a:xfrm>
            <a:off x="5728572" y="1833440"/>
            <a:ext cx="6396544" cy="16202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51447" t="23392" r="-262" b="29123"/>
          <a:stretch/>
        </p:blipFill>
        <p:spPr>
          <a:xfrm>
            <a:off x="5728572" y="3448331"/>
            <a:ext cx="2786718" cy="198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l="30000" t="25666" r="27677" b="37471"/>
          <a:stretch/>
        </p:blipFill>
        <p:spPr>
          <a:xfrm>
            <a:off x="104160" y="1817972"/>
            <a:ext cx="5159959" cy="252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34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5568" y="399410"/>
            <a:ext cx="7602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 включения онлайн курсов в основную образовательную программу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355037" y="1712161"/>
            <a:ext cx="3382774" cy="124930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003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17566" tIns="58783" rIns="117566" bIns="58783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обязательный  для освоения элемент образовательной программы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4535430" y="1712161"/>
            <a:ext cx="3382774" cy="124930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003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17566" tIns="58783" rIns="117566" bIns="58783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альтернативный при построении индивидуальной траектории обучения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8544531" y="1712161"/>
            <a:ext cx="3382774" cy="124930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003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17566" tIns="58783" rIns="117566" bIns="58783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 </a:t>
            </a:r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майнор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предлагаемый для выбора наравне с другими альтернативными модулями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042" y="3078327"/>
            <a:ext cx="29977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Соответствие требованиям ФГОС , ПООП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 обучения полностью согласуются с требованиями ОП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 соответствует учебному плану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10862" y="3128986"/>
            <a:ext cx="3042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Совпадает по объему с другими  альтернативными модулями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4164" y="3078327"/>
            <a:ext cx="32114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Полное соответствие по трудоемкости и результатам обучения с традиционным курсом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Определение лимита  количества студентов в группе, выбравших онлайн курс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Блок-схема: несколько документов 14"/>
          <p:cNvSpPr/>
          <p:nvPr/>
        </p:nvSpPr>
        <p:spPr>
          <a:xfrm>
            <a:off x="8901558" y="4665984"/>
            <a:ext cx="1973179" cy="1685201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Повар</a:t>
            </a:r>
            <a:r>
              <a:rPr lang="ru-RU" i="1" dirty="0" smtClean="0">
                <a:solidFill>
                  <a:srgbClr val="0070C0"/>
                </a:solidFill>
              </a:rPr>
              <a:t> 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20926" y="5342438"/>
            <a:ext cx="117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Пекарь</a:t>
            </a:r>
            <a:endParaRPr lang="ru-RU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88326" y="4350577"/>
            <a:ext cx="139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Кондитер</a:t>
            </a:r>
            <a:endParaRPr lang="ru-RU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0345225" y="4623521"/>
            <a:ext cx="456418" cy="150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10728549" y="5638693"/>
            <a:ext cx="456418" cy="150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50204" y="6393648"/>
            <a:ext cx="605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Проведена экспертиза соответствия требованиям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608284" y="5727701"/>
            <a:ext cx="679301" cy="6234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5800031" y="5940649"/>
            <a:ext cx="0" cy="45299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7538347" y="5736419"/>
            <a:ext cx="621804" cy="5741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6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479" y="376931"/>
            <a:ext cx="11675521" cy="105008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Алгоритмы внедрения электронных образовательных ресурсов в образовательный процесс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283783" y="1398067"/>
            <a:ext cx="12369337" cy="548640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группа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 совершенствования онлайн-компетентности педагогов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группа: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внедрения ЭОР в рабочую программу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группа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онлайн-взаимодействия с обучающимися при реализации образовательной программы</a:t>
            </a:r>
            <a:endPara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группа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контроля  и зачета образовательных результатов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группа: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разработки  и внедрения ЭОР в образовательный процесс </a:t>
            </a:r>
          </a:p>
          <a:p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00259" y="156214"/>
            <a:ext cx="10866224" cy="10500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Алгоритмы внедрения электронных образовательных ресурсов в образовательный процесс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41115121"/>
              </p:ext>
            </p:extLst>
          </p:nvPr>
        </p:nvGraphicFramePr>
        <p:xfrm>
          <a:off x="270314" y="719666"/>
          <a:ext cx="11677846" cy="5452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10523" y="688123"/>
            <a:ext cx="2286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0070C0"/>
                </a:solidFill>
                <a:effectLst/>
              </a:rPr>
              <a:t>настоящее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29801" y="688123"/>
            <a:ext cx="23621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0070C0"/>
                </a:solidFill>
                <a:effectLst/>
              </a:rPr>
              <a:t>будущее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91" y="2725419"/>
            <a:ext cx="4267195" cy="28407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 вправо 9"/>
          <p:cNvSpPr/>
          <p:nvPr/>
        </p:nvSpPr>
        <p:spPr>
          <a:xfrm>
            <a:off x="2991552" y="4204637"/>
            <a:ext cx="719689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733216" y="2336585"/>
            <a:ext cx="316029" cy="518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653259" y="2271779"/>
            <a:ext cx="316029" cy="518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>
            <a:off x="8035486" y="4227209"/>
            <a:ext cx="818954" cy="2748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8035486" y="2873026"/>
            <a:ext cx="616418" cy="289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368040" y="2725419"/>
            <a:ext cx="503522" cy="259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2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73307051"/>
              </p:ext>
            </p:extLst>
          </p:nvPr>
        </p:nvGraphicFramePr>
        <p:xfrm>
          <a:off x="270314" y="719666"/>
          <a:ext cx="11677846" cy="5452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10523" y="688123"/>
            <a:ext cx="2286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0070C0"/>
                </a:solidFill>
                <a:effectLst/>
              </a:rPr>
              <a:t>настоящее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29801" y="688123"/>
            <a:ext cx="23621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0070C0"/>
                </a:solidFill>
                <a:effectLst/>
              </a:rPr>
              <a:t>будущее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91" y="2725419"/>
            <a:ext cx="4267195" cy="28407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 вправо 9"/>
          <p:cNvSpPr/>
          <p:nvPr/>
        </p:nvSpPr>
        <p:spPr>
          <a:xfrm>
            <a:off x="2991552" y="4204637"/>
            <a:ext cx="719689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733216" y="2336585"/>
            <a:ext cx="316029" cy="518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653259" y="2271779"/>
            <a:ext cx="316029" cy="518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>
            <a:off x="8035486" y="4227209"/>
            <a:ext cx="818954" cy="2748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8035486" y="2873026"/>
            <a:ext cx="616418" cy="289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368040" y="2725419"/>
            <a:ext cx="503522" cy="259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7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75" y="458755"/>
            <a:ext cx="2136370" cy="530352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ТРЕНДЫ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070698" y="725486"/>
            <a:ext cx="2592741" cy="53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ТЕНДЕНЦИИ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830362" y="1187351"/>
            <a:ext cx="2777700" cy="47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6075" y="1664394"/>
            <a:ext cx="11959478" cy="54144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Адаптивное обучение </a:t>
            </a:r>
          </a:p>
          <a:p>
            <a:pPr algn="l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Адаптивное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обучение использует технологию анализа данных для создания индивидуальных траекторий обучения. Система оценивает эффективность и активность каждого из учащихся в режиме реального времени и персонализирует контент, используя полученную информацию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fontAlgn="base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Адаптировать можно:</a:t>
            </a:r>
          </a:p>
          <a:p>
            <a:pPr algn="just" fontAlgn="base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— внешний вид и форму подачи материала: в зависимости от того, какой вид материала подходит слушателю, система может заменить текст на графику, добавить видео или другой формат мультимедиа;</a:t>
            </a:r>
          </a:p>
          <a:p>
            <a:pPr algn="just" fontAlgn="base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— последовательность подачи материалов: структура и логика изучаемых модулей может меняться, исходя из потребностей обучаемого;</a:t>
            </a:r>
          </a:p>
          <a:p>
            <a:pPr algn="just" fontAlgn="base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— действия системы: система будет помогать слушателю достичь цели оптимальным путем, учитывая его знания и навыки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3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75" y="458755"/>
            <a:ext cx="2136370" cy="530352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ТРЕНДЫ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070698" y="725486"/>
            <a:ext cx="2592741" cy="53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ТЕНДЕНЦИИ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830362" y="1187351"/>
            <a:ext cx="2777700" cy="47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6075" y="1736177"/>
            <a:ext cx="11959478" cy="4884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Виртуальный класс</a:t>
            </a:r>
            <a:r>
              <a:rPr lang="en-US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Tx/>
              <a:buChar char="-"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онлайн обучающая среда. </a:t>
            </a:r>
            <a:endParaRPr lang="ru-R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Среда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может базироваться в Интернете с доступом к ней через портал или создаваться программным обеспечением, для чего потребуется загрузить установочные файлы. </a:t>
            </a:r>
            <a:endParaRPr lang="ru-R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Подобно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тому, как в настоящей классной комнате, студент в виртуальном классе участвует в синхронном обсуждении, что означает, что преподаватель и студенты заходят в виртуальную учебную среду одновременно.</a:t>
            </a:r>
          </a:p>
          <a:p>
            <a:pPr algn="l"/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1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75" y="458755"/>
            <a:ext cx="2136370" cy="530352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ТРЕНДЫ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070698" y="725486"/>
            <a:ext cx="2592741" cy="53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ТЕНДЕНЦИИ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830362" y="1187351"/>
            <a:ext cx="2777700" cy="47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6075" y="1736177"/>
            <a:ext cx="11959478" cy="5121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МООС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интернет-классы,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созданным для большого числа участников.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Обычно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слушатели МООС просматривают видео-лекции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участвуют в онлайн обсуждении на форуме вместе с преподавателями и другими слушателями. Некоторые МООС требуют от студентов прохождения проверочных заданий и тестов, предполагающих выбор ответа из предложенных, а некоторые - выполнения заданий, оцениваемых несколькими людьми, в которую входят и сами слушатели. Некоторые МООС используют оба варианта проверки знаний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853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75" y="458755"/>
            <a:ext cx="2136370" cy="530352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ТРЕНДЫ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070698" y="725486"/>
            <a:ext cx="2592741" cy="53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ТЕНДЕНЦИИ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830362" y="1187351"/>
            <a:ext cx="2777700" cy="47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6075" y="989107"/>
            <a:ext cx="11959479" cy="5740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Синхронное и асинхронное обучение</a:t>
            </a:r>
            <a:r>
              <a:rPr lang="en-US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Синхронные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онлайн классы предполагают одновременное участие в них студентов и преподавателей. </a:t>
            </a:r>
          </a:p>
          <a:p>
            <a:pPr algn="just"/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Лекции, обсуждения и презентации случаются в определенное время. </a:t>
            </a:r>
          </a:p>
          <a:p>
            <a:pPr algn="just"/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Все студенты, желающие принять в них участие, должны быть онлайн в это определенное время. </a:t>
            </a:r>
          </a:p>
          <a:p>
            <a:pPr algn="just"/>
            <a:r>
              <a:rPr lang="ru-RU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Асинхронные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классы</a:t>
            </a:r>
            <a:r>
              <a:rPr lang="ru-RU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проводятся по другому принципу. Преподаватели выкладывают материал, лекции, тесты и задания, доступ к которым может быть осуществлен в любое удобное время. Студентам может даваться временной интервал – обычно это неделя – в течение которого они должны выйти для обучения в Интернет один или два раза, но студенты свободны в выборе этого времени.</a:t>
            </a:r>
          </a:p>
          <a:p>
            <a:pPr algn="just"/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6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75" y="458755"/>
            <a:ext cx="2136370" cy="530352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ТРЕНДЫ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38" y="80815"/>
            <a:ext cx="3988116" cy="37794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070698" y="725486"/>
            <a:ext cx="2592741" cy="53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ТЕНДЕНЦИИ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830362" y="1187351"/>
            <a:ext cx="2777700" cy="47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6075" y="989107"/>
            <a:ext cx="11959479" cy="5740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9068" y="1690063"/>
            <a:ext cx="115132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Смешанное обучение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реального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обучения «лицом к лицу» с преподавателем в классе и интерактивных возможностей.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Например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смешанное с традиционным образование означает, что класс собирается «лицом к лицу»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один раз в неделю вместо трех. Вся деятельность по изучения материала, которая раньше происходила в классе, может быть перенесена в Интернет.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3932" y="4898071"/>
            <a:ext cx="11559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Перевернутый класс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обратный метод обучения, когда чтение лекций и изучение предмета происходит онлайн, а домашнее задание выполняется в реальном классе.</a:t>
            </a:r>
          </a:p>
        </p:txBody>
      </p:sp>
    </p:spTree>
    <p:extLst>
      <p:ext uri="{BB962C8B-B14F-4D97-AF65-F5344CB8AC3E}">
        <p14:creationId xmlns:p14="http://schemas.microsoft.com/office/powerpoint/2010/main" val="244924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2376</TotalTime>
  <Words>1740</Words>
  <Application>Microsoft Office PowerPoint</Application>
  <PresentationFormat>Широкоэкранный</PresentationFormat>
  <Paragraphs>251</Paragraphs>
  <Slides>23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Тема Office</vt:lpstr>
      <vt:lpstr>Электронные ресурсы в профессиональном образовании</vt:lpstr>
      <vt:lpstr>Форсайт – это технология, которая позволяет кругу лиц договориться по поводу образа будущего и своих действий по поводу этого будущего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 работы групп:</vt:lpstr>
      <vt:lpstr>Презентация PowerPoint</vt:lpstr>
      <vt:lpstr>Презентация онлайн курсов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Алгоритмы внедрения электронных образовательных ресурсов в образовательный процесс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«Внедрение современных производственных технологий в образовательный процесс»</dc:title>
  <dc:creator>Бочанова</dc:creator>
  <cp:lastModifiedBy>-</cp:lastModifiedBy>
  <cp:revision>68</cp:revision>
  <cp:lastPrinted>2018-08-21T05:42:33Z</cp:lastPrinted>
  <dcterms:created xsi:type="dcterms:W3CDTF">2015-06-08T10:25:43Z</dcterms:created>
  <dcterms:modified xsi:type="dcterms:W3CDTF">2018-09-25T12:55:38Z</dcterms:modified>
</cp:coreProperties>
</file>